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58" r:id="rId4"/>
    <p:sldId id="257" r:id="rId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4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0"/>
            <a:ext cx="4876800" cy="68636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Полина\Desktop\Новая папка\IMG-20181023-WA0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C:\Users\Полина\Desktop\Новая папка\IMG-20181023-WA0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C:\Users\Полина\Desktop\Новая папка\IMG-20181023-WA00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ина\Desktop\Новая папка\IMG-20181024-WA00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</p:spPr>
      </p:pic>
      <p:pic>
        <p:nvPicPr>
          <p:cNvPr id="2052" name="Picture 4" descr="C:\Users\Полина\Desktop\Новая папка\IMG-20181024-WA00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</p:spPr>
      </p:pic>
      <p:pic>
        <p:nvPicPr>
          <p:cNvPr id="2051" name="Picture 3" descr="C:\Users\Полина\Desktop\Новая папка\IMG-20181024-WA00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Полина\Desktop\Новая папка\IMG-20181024-WA0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</p:spPr>
      </p:pic>
      <p:pic>
        <p:nvPicPr>
          <p:cNvPr id="1028" name="Picture 4" descr="C:\Users\Полина\Desktop\Новая папка\IMG-20181024-WA0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</p:spPr>
      </p:pic>
      <p:pic>
        <p:nvPicPr>
          <p:cNvPr id="1026" name="Picture 2" descr="C:\Users\Полина\Desktop\Новая папка\IMG-20181024-WA0003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0</Words>
  <Application>Microsoft Office PowerPoint</Application>
  <PresentationFormat>Экран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Office Theme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Полина</dc:creator>
  <cp:lastModifiedBy>Полина</cp:lastModifiedBy>
  <cp:revision>23</cp:revision>
  <dcterms:created xsi:type="dcterms:W3CDTF">2018-10-17T12:24:48Z</dcterms:created>
  <dcterms:modified xsi:type="dcterms:W3CDTF">2018-12-17T10:06:37Z</dcterms:modified>
</cp:coreProperties>
</file>