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59" r:id="rId3"/>
    <p:sldId id="27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7" autoAdjust="0"/>
    <p:restoredTop sz="94624" autoAdjust="0"/>
  </p:normalViewPr>
  <p:slideViewPr>
    <p:cSldViewPr>
      <p:cViewPr>
        <p:scale>
          <a:sx n="66" d="100"/>
          <a:sy n="66" d="100"/>
        </p:scale>
        <p:origin x="-150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06B5A-4D2D-4825-A0B2-5576A0B347A1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699A6-A744-477F-8D98-EB79B01ED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99A6-A744-477F-8D98-EB79B01EDDC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553A-9B60-4DDE-905E-BCB9B861A13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CE54-D597-41BF-A4DA-DC8ACD725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553A-9B60-4DDE-905E-BCB9B861A13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CE54-D597-41BF-A4DA-DC8ACD725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553A-9B60-4DDE-905E-BCB9B861A13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CE54-D597-41BF-A4DA-DC8ACD725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553A-9B60-4DDE-905E-BCB9B861A13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CE54-D597-41BF-A4DA-DC8ACD725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553A-9B60-4DDE-905E-BCB9B861A13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CE54-D597-41BF-A4DA-DC8ACD725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553A-9B60-4DDE-905E-BCB9B861A13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CE54-D597-41BF-A4DA-DC8ACD725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553A-9B60-4DDE-905E-BCB9B861A13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CE54-D597-41BF-A4DA-DC8ACD725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553A-9B60-4DDE-905E-BCB9B861A13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CE54-D597-41BF-A4DA-DC8ACD725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553A-9B60-4DDE-905E-BCB9B861A13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CE54-D597-41BF-A4DA-DC8ACD725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553A-9B60-4DDE-905E-BCB9B861A13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CE54-D597-41BF-A4DA-DC8ACD725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553A-9B60-4DDE-905E-BCB9B861A13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CE54-D597-41BF-A4DA-DC8ACD725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2553A-9B60-4DDE-905E-BCB9B861A13A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CE54-D597-41BF-A4DA-DC8ACD725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к презентации грибы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975" y="5229200"/>
            <a:ext cx="7112025" cy="1628800"/>
          </a:xfrm>
          <a:prstGeom prst="rect">
            <a:avLst/>
          </a:prstGeom>
          <a:noFill/>
        </p:spPr>
      </p:pic>
      <p:pic>
        <p:nvPicPr>
          <p:cNvPr id="3077" name="Picture 5" descr="C:\Users\pc\Desktop\Новая папка (2)\0_136e8c_d887b60e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73216"/>
            <a:ext cx="1723256" cy="1723256"/>
          </a:xfrm>
          <a:prstGeom prst="rect">
            <a:avLst/>
          </a:prstGeom>
          <a:noFill/>
        </p:spPr>
      </p:pic>
      <p:pic>
        <p:nvPicPr>
          <p:cNvPr id="3078" name="Picture 6" descr="C:\Users\pc\Desktop\к презентации грибы\Рисунок3.png"/>
          <p:cNvPicPr>
            <a:picLocks noChangeAspect="1" noChangeArrowheads="1"/>
          </p:cNvPicPr>
          <p:nvPr/>
        </p:nvPicPr>
        <p:blipFill>
          <a:blip r:embed="rId2" cstate="print"/>
          <a:srcRect l="20720" t="73042" r="35778"/>
          <a:stretch>
            <a:fillRect/>
          </a:stretch>
        </p:blipFill>
        <p:spPr bwMode="auto">
          <a:xfrm>
            <a:off x="0" y="6268268"/>
            <a:ext cx="3744416" cy="589732"/>
          </a:xfrm>
          <a:prstGeom prst="rect">
            <a:avLst/>
          </a:prstGeom>
          <a:noFill/>
        </p:spPr>
      </p:pic>
      <p:pic>
        <p:nvPicPr>
          <p:cNvPr id="1026" name="Picture 2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59062" t="57962" r="14660" b="20224"/>
          <a:stretch>
            <a:fillRect/>
          </a:stretch>
        </p:blipFill>
        <p:spPr bwMode="auto">
          <a:xfrm rot="234548">
            <a:off x="44182" y="-207840"/>
            <a:ext cx="3203848" cy="1405465"/>
          </a:xfrm>
          <a:prstGeom prst="rect">
            <a:avLst/>
          </a:prstGeom>
          <a:noFill/>
        </p:spPr>
      </p:pic>
      <p:pic>
        <p:nvPicPr>
          <p:cNvPr id="7" name="Picture 2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59062" t="57962" r="14660" b="20224"/>
          <a:stretch>
            <a:fillRect/>
          </a:stretch>
        </p:blipFill>
        <p:spPr bwMode="auto">
          <a:xfrm rot="234548">
            <a:off x="3034537" y="-279935"/>
            <a:ext cx="3203848" cy="1479727"/>
          </a:xfrm>
          <a:prstGeom prst="rect">
            <a:avLst/>
          </a:prstGeom>
          <a:noFill/>
        </p:spPr>
      </p:pic>
      <p:pic>
        <p:nvPicPr>
          <p:cNvPr id="8" name="Picture 2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59062" t="57962" r="14660" b="20224"/>
          <a:stretch>
            <a:fillRect/>
          </a:stretch>
        </p:blipFill>
        <p:spPr bwMode="auto">
          <a:xfrm rot="234548">
            <a:off x="5895889" y="-207844"/>
            <a:ext cx="3203848" cy="1407884"/>
          </a:xfrm>
          <a:prstGeom prst="rect">
            <a:avLst/>
          </a:prstGeom>
          <a:noFill/>
        </p:spPr>
      </p:pic>
      <p:pic>
        <p:nvPicPr>
          <p:cNvPr id="9" name="Picture 3" descr="C:\Users\pc\Desktop\0_91d71_779d3a42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129808"/>
            <a:ext cx="1606202" cy="17281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C:\Users\pc\Desktop\mushroom_PNG32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5206308"/>
            <a:ext cx="1986658" cy="1309126"/>
          </a:xfrm>
          <a:prstGeom prst="rect">
            <a:avLst/>
          </a:prstGeom>
          <a:noFill/>
        </p:spPr>
      </p:pic>
      <p:pic>
        <p:nvPicPr>
          <p:cNvPr id="13" name="Picture 6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45866" t="39930" r="45865" b="44614"/>
          <a:stretch>
            <a:fillRect/>
          </a:stretch>
        </p:blipFill>
        <p:spPr bwMode="auto">
          <a:xfrm rot="3634471">
            <a:off x="8455880" y="5931457"/>
            <a:ext cx="648072" cy="864096"/>
          </a:xfrm>
          <a:prstGeom prst="rect">
            <a:avLst/>
          </a:prstGeom>
          <a:noFill/>
        </p:spPr>
      </p:pic>
      <p:pic>
        <p:nvPicPr>
          <p:cNvPr id="14" name="Picture 6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45866" t="39930" r="45865" b="44614"/>
          <a:stretch>
            <a:fillRect/>
          </a:stretch>
        </p:blipFill>
        <p:spPr bwMode="auto">
          <a:xfrm rot="4476752">
            <a:off x="2734282" y="5998889"/>
            <a:ext cx="648072" cy="864096"/>
          </a:xfrm>
          <a:prstGeom prst="rect">
            <a:avLst/>
          </a:prstGeom>
          <a:noFill/>
        </p:spPr>
      </p:pic>
      <p:pic>
        <p:nvPicPr>
          <p:cNvPr id="15" name="Picture 6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45866" t="39930" r="45865" b="44614"/>
          <a:stretch>
            <a:fillRect/>
          </a:stretch>
        </p:blipFill>
        <p:spPr bwMode="auto">
          <a:xfrm rot="15131686">
            <a:off x="5694505" y="5985325"/>
            <a:ext cx="648072" cy="864096"/>
          </a:xfrm>
          <a:prstGeom prst="rect">
            <a:avLst/>
          </a:prstGeom>
          <a:noFill/>
        </p:spPr>
      </p:pic>
      <p:pic>
        <p:nvPicPr>
          <p:cNvPr id="16" name="Picture 6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45866" t="23185" r="45865" b="63935"/>
          <a:stretch>
            <a:fillRect/>
          </a:stretch>
        </p:blipFill>
        <p:spPr bwMode="auto">
          <a:xfrm rot="17967601">
            <a:off x="-31711" y="5904435"/>
            <a:ext cx="648072" cy="720080"/>
          </a:xfrm>
          <a:prstGeom prst="rect">
            <a:avLst/>
          </a:prstGeom>
          <a:noFill/>
        </p:spPr>
      </p:pic>
      <p:pic>
        <p:nvPicPr>
          <p:cNvPr id="17" name="Picture 6" descr="C:\Users\pc\Desktop\vluswq9eil.png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 l="45866" t="23185" r="45865" b="63935"/>
          <a:stretch>
            <a:fillRect/>
          </a:stretch>
        </p:blipFill>
        <p:spPr bwMode="auto">
          <a:xfrm rot="2160888">
            <a:off x="689318" y="5134891"/>
            <a:ext cx="648072" cy="720080"/>
          </a:xfrm>
          <a:prstGeom prst="rect">
            <a:avLst/>
          </a:prstGeom>
          <a:noFill/>
        </p:spPr>
      </p:pic>
      <p:pic>
        <p:nvPicPr>
          <p:cNvPr id="18" name="Picture 6" descr="C:\Users\pc\Desktop\vluswq9eil.png"/>
          <p:cNvPicPr>
            <a:picLocks noChangeAspect="1" noChangeArrowheads="1"/>
          </p:cNvPicPr>
          <p:nvPr/>
        </p:nvPicPr>
        <p:blipFill>
          <a:blip r:embed="rId4" cstate="print">
            <a:lum bright="-23000"/>
          </a:blip>
          <a:srcRect l="45866" t="23185" r="45865" b="63935"/>
          <a:stretch>
            <a:fillRect/>
          </a:stretch>
        </p:blipFill>
        <p:spPr bwMode="auto">
          <a:xfrm rot="3865823">
            <a:off x="4310355" y="5912447"/>
            <a:ext cx="648072" cy="720080"/>
          </a:xfrm>
          <a:prstGeom prst="rect">
            <a:avLst/>
          </a:prstGeom>
          <a:noFill/>
        </p:spPr>
      </p:pic>
      <p:pic>
        <p:nvPicPr>
          <p:cNvPr id="19" name="Picture 6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45866" t="87587" r="48621" b="5605"/>
          <a:stretch>
            <a:fillRect/>
          </a:stretch>
        </p:blipFill>
        <p:spPr bwMode="auto">
          <a:xfrm>
            <a:off x="3419872" y="5157192"/>
            <a:ext cx="432048" cy="380614"/>
          </a:xfrm>
          <a:prstGeom prst="rect">
            <a:avLst/>
          </a:prstGeom>
          <a:noFill/>
        </p:spPr>
      </p:pic>
      <p:pic>
        <p:nvPicPr>
          <p:cNvPr id="20" name="Picture 6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45866" t="87587" r="48621" b="5605"/>
          <a:stretch>
            <a:fillRect/>
          </a:stretch>
        </p:blipFill>
        <p:spPr bwMode="auto">
          <a:xfrm>
            <a:off x="5724128" y="5373216"/>
            <a:ext cx="432048" cy="380614"/>
          </a:xfrm>
          <a:prstGeom prst="rect">
            <a:avLst/>
          </a:prstGeom>
          <a:noFill/>
        </p:spPr>
      </p:pic>
      <p:pic>
        <p:nvPicPr>
          <p:cNvPr id="22" name="Picture 6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45866" t="38641" r="45865" b="44614"/>
          <a:stretch>
            <a:fillRect/>
          </a:stretch>
        </p:blipFill>
        <p:spPr bwMode="auto">
          <a:xfrm rot="12318431">
            <a:off x="420501" y="1146332"/>
            <a:ext cx="648072" cy="936104"/>
          </a:xfrm>
          <a:prstGeom prst="rect">
            <a:avLst/>
          </a:prstGeom>
          <a:noFill/>
        </p:spPr>
      </p:pic>
      <p:pic>
        <p:nvPicPr>
          <p:cNvPr id="24" name="Picture 6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45866" t="38641" r="45865" b="44614"/>
          <a:stretch>
            <a:fillRect/>
          </a:stretch>
        </p:blipFill>
        <p:spPr bwMode="auto">
          <a:xfrm rot="9051163">
            <a:off x="8028384" y="1196752"/>
            <a:ext cx="648072" cy="936104"/>
          </a:xfrm>
          <a:prstGeom prst="rect">
            <a:avLst/>
          </a:prstGeom>
          <a:noFill/>
        </p:spPr>
      </p:pic>
      <p:pic>
        <p:nvPicPr>
          <p:cNvPr id="27" name="Picture 6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45866" t="23185" r="45865" b="63935"/>
          <a:stretch>
            <a:fillRect/>
          </a:stretch>
        </p:blipFill>
        <p:spPr bwMode="auto">
          <a:xfrm rot="13180766">
            <a:off x="7319522" y="4345039"/>
            <a:ext cx="648072" cy="720080"/>
          </a:xfrm>
          <a:prstGeom prst="rect">
            <a:avLst/>
          </a:prstGeom>
          <a:noFill/>
        </p:spPr>
      </p:pic>
      <p:pic>
        <p:nvPicPr>
          <p:cNvPr id="2050" name="Picture 2" descr="C:\Users\pc\Desktop\0_16e504_f5450c75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84901">
            <a:off x="953369" y="1799873"/>
            <a:ext cx="1062807" cy="788360"/>
          </a:xfrm>
          <a:prstGeom prst="rect">
            <a:avLst/>
          </a:prstGeom>
          <a:noFill/>
        </p:spPr>
      </p:pic>
      <p:pic>
        <p:nvPicPr>
          <p:cNvPr id="2051" name="Picture 3" descr="C:\Users\pc\Desktop\0_105ee7_dcf4d92f_ori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402352" flipV="1">
            <a:off x="351021" y="2914428"/>
            <a:ext cx="897657" cy="630666"/>
          </a:xfrm>
          <a:prstGeom prst="rect">
            <a:avLst/>
          </a:prstGeom>
          <a:noFill/>
        </p:spPr>
      </p:pic>
      <p:pic>
        <p:nvPicPr>
          <p:cNvPr id="2052" name="Picture 4" descr="C:\Users\pc\Desktop\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918540">
            <a:off x="8073728" y="1942951"/>
            <a:ext cx="1044153" cy="1044153"/>
          </a:xfrm>
          <a:prstGeom prst="rect">
            <a:avLst/>
          </a:prstGeom>
          <a:noFill/>
        </p:spPr>
      </p:pic>
      <p:pic>
        <p:nvPicPr>
          <p:cNvPr id="2053" name="Picture 5" descr="C:\Users\pc\Desktop\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251520" y="3933056"/>
            <a:ext cx="1029996" cy="1029996"/>
          </a:xfrm>
          <a:prstGeom prst="rect">
            <a:avLst/>
          </a:prstGeom>
          <a:noFill/>
        </p:spPr>
      </p:pic>
      <p:pic>
        <p:nvPicPr>
          <p:cNvPr id="2054" name="Picture 6" descr="C:\Users\pc\Desktop\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136650">
            <a:off x="8292088" y="4200957"/>
            <a:ext cx="769264" cy="587497"/>
          </a:xfrm>
          <a:prstGeom prst="rect">
            <a:avLst/>
          </a:prstGeom>
          <a:noFill/>
        </p:spPr>
      </p:pic>
      <p:pic>
        <p:nvPicPr>
          <p:cNvPr id="35" name="Picture 2" descr="C:\Users\pc\Desktop\0_16e504_f5450c75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84901">
            <a:off x="7578105" y="2879993"/>
            <a:ext cx="1062807" cy="788360"/>
          </a:xfrm>
          <a:prstGeom prst="rect">
            <a:avLst/>
          </a:prstGeom>
          <a:noFill/>
        </p:spPr>
      </p:pic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1907704" y="1700808"/>
            <a:ext cx="568863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Презентация для детей старшей группы на тему: </a:t>
            </a:r>
          </a:p>
          <a:p>
            <a:pPr algn="ctr"/>
            <a:r>
              <a:rPr lang="ru-RU" sz="4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 Грибы » </a:t>
            </a:r>
            <a:endParaRPr lang="ru-RU" sz="4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608" y="414908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Подготовила:Ахапкина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Начальная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школа-детский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сад №30»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96952"/>
            <a:ext cx="3419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Шоколадно-бурый   гриб,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К скользкой шляпке лист прилип.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Воротник ажурный тонок - гриб такой зовут... Маслёнок.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124744"/>
            <a:ext cx="2053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Масленок</a:t>
            </a:r>
            <a:endParaRPr lang="ru-RU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photoforum.ru/f/photo/000/610/610959_66.jpg"/>
          <p:cNvPicPr>
            <a:picLocks noChangeAspect="1" noChangeArrowheads="1"/>
          </p:cNvPicPr>
          <p:nvPr/>
        </p:nvPicPr>
        <p:blipFill>
          <a:blip r:embed="rId2" cstate="print"/>
          <a:srcRect l="2358" r="3326"/>
          <a:stretch>
            <a:fillRect/>
          </a:stretch>
        </p:blipFill>
        <p:spPr bwMode="auto">
          <a:xfrm>
            <a:off x="3419872" y="1844824"/>
            <a:ext cx="5544616" cy="4796898"/>
          </a:xfrm>
          <a:prstGeom prst="rect">
            <a:avLst/>
          </a:prstGeom>
          <a:noFill/>
        </p:spPr>
      </p:pic>
      <p:pic>
        <p:nvPicPr>
          <p:cNvPr id="6" name="Picture 4" descr="C:\Users\pc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18540">
            <a:off x="4029975" y="2683686"/>
            <a:ext cx="1727294" cy="1727294"/>
          </a:xfrm>
          <a:prstGeom prst="rect">
            <a:avLst/>
          </a:prstGeom>
          <a:noFill/>
        </p:spPr>
      </p:pic>
      <p:pic>
        <p:nvPicPr>
          <p:cNvPr id="7" name="Picture 2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21262" t="38917" r="20267" b="44522"/>
          <a:stretch>
            <a:fillRect/>
          </a:stretch>
        </p:blipFill>
        <p:spPr bwMode="auto">
          <a:xfrm>
            <a:off x="755576" y="0"/>
            <a:ext cx="7992888" cy="1280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0486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Что за желтые сестрички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Спрятались в траве густой?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Вижу я их всех отлично,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Заберу скорей домой.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Очень чистый, 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вкусный гриб –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Рад и повар, и грибник.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Эти желтые сестрички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Называются… лисички.</a:t>
            </a: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340768"/>
            <a:ext cx="1853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Лисички</a:t>
            </a:r>
            <a:endParaRPr lang="ru-RU" sz="3200" dirty="0">
              <a:solidFill>
                <a:srgbClr val="993300"/>
              </a:solidFill>
            </a:endParaRPr>
          </a:p>
        </p:txBody>
      </p:sp>
      <p:pic>
        <p:nvPicPr>
          <p:cNvPr id="29698" name="Picture 2" descr="http://www.svedasai.info/out_data/pictures/articles2_pic/317b23885534ec6.jpg"/>
          <p:cNvPicPr>
            <a:picLocks noChangeAspect="1" noChangeArrowheads="1"/>
          </p:cNvPicPr>
          <p:nvPr/>
        </p:nvPicPr>
        <p:blipFill>
          <a:blip r:embed="rId2" cstate="print"/>
          <a:srcRect l="16787"/>
          <a:stretch>
            <a:fillRect/>
          </a:stretch>
        </p:blipFill>
        <p:spPr bwMode="auto">
          <a:xfrm>
            <a:off x="4184914" y="2060848"/>
            <a:ext cx="4799870" cy="4464496"/>
          </a:xfrm>
          <a:prstGeom prst="rect">
            <a:avLst/>
          </a:prstGeom>
          <a:noFill/>
        </p:spPr>
      </p:pic>
      <p:pic>
        <p:nvPicPr>
          <p:cNvPr id="7" name="Picture 2" descr="C:\Users\pc\Desktop\vluswq9eil.png"/>
          <p:cNvPicPr>
            <a:picLocks noChangeAspect="1" noChangeArrowheads="1"/>
          </p:cNvPicPr>
          <p:nvPr/>
        </p:nvPicPr>
        <p:blipFill>
          <a:blip r:embed="rId3" cstate="print"/>
          <a:srcRect l="21262" t="38917" r="20267" b="44522"/>
          <a:stretch>
            <a:fillRect/>
          </a:stretch>
        </p:blipFill>
        <p:spPr bwMode="auto">
          <a:xfrm>
            <a:off x="755576" y="0"/>
            <a:ext cx="7992888" cy="1280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Documents and Settings\Mc Df\Мои документы\Мои рисунки\openok.jpg"/>
          <p:cNvPicPr>
            <a:picLocks noChangeAspect="1" noChangeArrowheads="1"/>
          </p:cNvPicPr>
          <p:nvPr/>
        </p:nvPicPr>
        <p:blipFill>
          <a:blip r:embed="rId2" cstate="print"/>
          <a:srcRect t="11842"/>
          <a:stretch>
            <a:fillRect/>
          </a:stretch>
        </p:blipFill>
        <p:spPr bwMode="auto">
          <a:xfrm>
            <a:off x="3840908" y="1772816"/>
            <a:ext cx="5115162" cy="475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256490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Есть семейные грибы,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Лишь семьей живут они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На пеньках и на корнях,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 в траве на вырубках.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Эти дружные ребята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Называются… опята.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124744"/>
            <a:ext cx="1375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Опята</a:t>
            </a:r>
            <a:endParaRPr lang="ru-RU" sz="3200" dirty="0">
              <a:solidFill>
                <a:srgbClr val="993300"/>
              </a:solidFill>
            </a:endParaRPr>
          </a:p>
        </p:txBody>
      </p:sp>
      <p:pic>
        <p:nvPicPr>
          <p:cNvPr id="5122" name="Picture 2" descr="C:\Users\pc\Desktop\vluswq9eil.png"/>
          <p:cNvPicPr>
            <a:picLocks noChangeAspect="1" noChangeArrowheads="1"/>
          </p:cNvPicPr>
          <p:nvPr/>
        </p:nvPicPr>
        <p:blipFill>
          <a:blip r:embed="rId3" cstate="print"/>
          <a:srcRect l="21262" t="38917" r="20267" b="44522"/>
          <a:stretch>
            <a:fillRect/>
          </a:stretch>
        </p:blipFill>
        <p:spPr bwMode="auto">
          <a:xfrm>
            <a:off x="755576" y="0"/>
            <a:ext cx="7992888" cy="1280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pc\Desktop\Hypholoma_fasciculare(fs-04).jpg"/>
          <p:cNvPicPr>
            <a:picLocks noChangeAspect="1" noChangeArrowheads="1"/>
          </p:cNvPicPr>
          <p:nvPr/>
        </p:nvPicPr>
        <p:blipFill>
          <a:blip r:embed="rId2" cstate="print"/>
          <a:srcRect r="3419"/>
          <a:stretch>
            <a:fillRect/>
          </a:stretch>
        </p:blipFill>
        <p:spPr bwMode="auto">
          <a:xfrm>
            <a:off x="3419872" y="1764206"/>
            <a:ext cx="5472608" cy="48183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3848" y="105273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Ложные опята</a:t>
            </a:r>
            <a:endParaRPr lang="ru-RU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996952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Угадать совсем не сложно, то что я опёнок ложный.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Я окрашен в яркий цвет, на ноге бахромки нет. 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Нет чешуек на берете. Вы меня не рвите дети!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pc\Desktop\vluswq9eil.png"/>
          <p:cNvPicPr>
            <a:picLocks noChangeAspect="1" noChangeArrowheads="1"/>
          </p:cNvPicPr>
          <p:nvPr/>
        </p:nvPicPr>
        <p:blipFill>
          <a:blip r:embed="rId3" cstate="print"/>
          <a:srcRect l="21262" t="38917" r="20267" b="44522"/>
          <a:stretch>
            <a:fillRect/>
          </a:stretch>
        </p:blipFill>
        <p:spPr bwMode="auto">
          <a:xfrm>
            <a:off x="683568" y="0"/>
            <a:ext cx="7992888" cy="1280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pc\Desktop\how81-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927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608" y="33265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Сравните настоящие и ложные опята</a:t>
            </a:r>
            <a:endParaRPr lang="ru-RU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67544" y="4221088"/>
            <a:ext cx="82809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 съедобных опят (слева) хорошо видно кольцо на ножке.</a:t>
            </a:r>
          </a:p>
          <a:p>
            <a:r>
              <a:rPr lang="ru-RU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 ложных опят (справа) кольцо на ножке отсутствует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 съедобного опёнка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На ноге кольцо из плёнки.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 у ложных всех опят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Ноги голые до пят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Documents and Settings\Mc Df\Мои документы\Мои рисунки\muhom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4248721" cy="49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242088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Знают даже малыши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Красно-белые грибы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Те, что с мухами не дружат.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Не бери ты их на ужин –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Несъедобен этот гриб,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Хоть красавец он на вид.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Называют с давних пор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Гриб тот – красный… мухомор.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72816"/>
            <a:ext cx="1875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Мухомор</a:t>
            </a:r>
            <a:endParaRPr lang="ru-RU" sz="32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pc\Desktop\vluswq9eil.png"/>
          <p:cNvPicPr>
            <a:picLocks noChangeAspect="1" noChangeArrowheads="1"/>
          </p:cNvPicPr>
          <p:nvPr/>
        </p:nvPicPr>
        <p:blipFill>
          <a:blip r:embed="rId3" cstate="print"/>
          <a:srcRect l="13293" t="58790" r="14361" b="19681"/>
          <a:stretch>
            <a:fillRect/>
          </a:stretch>
        </p:blipFill>
        <p:spPr bwMode="auto">
          <a:xfrm>
            <a:off x="395536" y="0"/>
            <a:ext cx="8424936" cy="160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5293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Бледная она стоит,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 нее съедобный вид.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Принесешь домой – беда,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Будет ядом та еда.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Знай, что этот гриб –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обманка,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Враг наш – бледная… 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поганка.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484784"/>
            <a:ext cx="3341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Бледная поганка</a:t>
            </a:r>
            <a:endParaRPr lang="ru-RU" sz="3200" dirty="0">
              <a:solidFill>
                <a:srgbClr val="993300"/>
              </a:solidFill>
            </a:endParaRPr>
          </a:p>
        </p:txBody>
      </p:sp>
      <p:pic>
        <p:nvPicPr>
          <p:cNvPr id="1026" name="Picture 2" descr="C:\Users\pc\Desktop\bledPoganka.JPG"/>
          <p:cNvPicPr>
            <a:picLocks noChangeAspect="1" noChangeArrowheads="1"/>
          </p:cNvPicPr>
          <p:nvPr/>
        </p:nvPicPr>
        <p:blipFill>
          <a:blip r:embed="rId2" cstate="print"/>
          <a:srcRect r="3301"/>
          <a:stretch>
            <a:fillRect/>
          </a:stretch>
        </p:blipFill>
        <p:spPr bwMode="auto">
          <a:xfrm>
            <a:off x="3851920" y="2348880"/>
            <a:ext cx="5040560" cy="4197499"/>
          </a:xfrm>
          <a:prstGeom prst="rect">
            <a:avLst/>
          </a:prstGeom>
          <a:noFill/>
        </p:spPr>
      </p:pic>
      <p:pic>
        <p:nvPicPr>
          <p:cNvPr id="2050" name="Picture 2" descr="C:\Users\pc\Desktop\vluswq9eil.png"/>
          <p:cNvPicPr>
            <a:picLocks noChangeAspect="1" noChangeArrowheads="1"/>
          </p:cNvPicPr>
          <p:nvPr/>
        </p:nvPicPr>
        <p:blipFill>
          <a:blip r:embed="rId3" cstate="print"/>
          <a:srcRect l="13293" t="58790" r="14361" b="19681"/>
          <a:stretch>
            <a:fillRect/>
          </a:stretch>
        </p:blipFill>
        <p:spPr bwMode="auto">
          <a:xfrm>
            <a:off x="395536" y="0"/>
            <a:ext cx="8424936" cy="160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838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Правила поведения и сбора грибов в лесу</a:t>
            </a:r>
            <a:endParaRPr lang="ru-RU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8964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в лес за грибами детям можно ходить только со взрослыми и не отлучаться от них далеко;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собирать грибы лучше всего в корзинку;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собирать следует только хорошо знакомые съедобные грибы, но и те нельзя пробовать на вкус;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грибы нужно аккуратно срезать ножом, чтобы не повредить грибницу;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лучше не собирать старые, перезрелые грибы, так как в них со временем накапливаются вредные вещества;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не знакомые и несъедобные грибы нельзя топтать, сбивать, так как они служат пищей и лекарством многим животным;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в природе нет ничего не нужного, лишнего, поэтому учись бережно и с заботой относится к ней.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c\Desktop\к презентации грибы\Рисунок3.png"/>
          <p:cNvPicPr>
            <a:picLocks noChangeAspect="1" noChangeArrowheads="1"/>
          </p:cNvPicPr>
          <p:nvPr/>
        </p:nvPicPr>
        <p:blipFill>
          <a:blip r:embed="rId2" cstate="print"/>
          <a:srcRect r="4406" b="42528"/>
          <a:stretch>
            <a:fillRect/>
          </a:stretch>
        </p:blipFill>
        <p:spPr bwMode="auto">
          <a:xfrm>
            <a:off x="0" y="5733256"/>
            <a:ext cx="8172400" cy="936104"/>
          </a:xfrm>
          <a:prstGeom prst="rect">
            <a:avLst/>
          </a:prstGeom>
          <a:noFill/>
        </p:spPr>
      </p:pic>
      <p:pic>
        <p:nvPicPr>
          <p:cNvPr id="6" name="Picture 6" descr="C:\Users\pc\Desktop\vluswq9eil.png"/>
          <p:cNvPicPr>
            <a:picLocks noChangeAspect="1" noChangeArrowheads="1"/>
          </p:cNvPicPr>
          <p:nvPr/>
        </p:nvPicPr>
        <p:blipFill>
          <a:blip r:embed="rId3" cstate="print"/>
          <a:srcRect l="45866" t="23185" r="45865" b="63935"/>
          <a:stretch>
            <a:fillRect/>
          </a:stretch>
        </p:blipFill>
        <p:spPr bwMode="auto">
          <a:xfrm rot="14069095">
            <a:off x="5519321" y="6013968"/>
            <a:ext cx="648072" cy="720080"/>
          </a:xfrm>
          <a:prstGeom prst="rect">
            <a:avLst/>
          </a:prstGeom>
          <a:noFill/>
        </p:spPr>
      </p:pic>
      <p:pic>
        <p:nvPicPr>
          <p:cNvPr id="7" name="Picture 3" descr="C:\Users\pc\Desktop\0_105ee7_dcf4d92f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9166" flipV="1">
            <a:off x="1235037" y="6168220"/>
            <a:ext cx="664519" cy="466870"/>
          </a:xfrm>
          <a:prstGeom prst="rect">
            <a:avLst/>
          </a:prstGeom>
          <a:noFill/>
        </p:spPr>
      </p:pic>
      <p:pic>
        <p:nvPicPr>
          <p:cNvPr id="8" name="Picture 5" descr="C:\Users\pc\Desktop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06818">
            <a:off x="4015711" y="5856656"/>
            <a:ext cx="1029996" cy="1099554"/>
          </a:xfrm>
          <a:prstGeom prst="rect">
            <a:avLst/>
          </a:prstGeom>
          <a:noFill/>
        </p:spPr>
      </p:pic>
      <p:pic>
        <p:nvPicPr>
          <p:cNvPr id="9" name="Picture 2" descr="C:\Users\pc\Desktop\0_16e504_f5450c75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186004">
            <a:off x="7027329" y="6000404"/>
            <a:ext cx="764969" cy="567432"/>
          </a:xfrm>
          <a:prstGeom prst="rect">
            <a:avLst/>
          </a:prstGeom>
          <a:noFill/>
        </p:spPr>
      </p:pic>
      <p:pic>
        <p:nvPicPr>
          <p:cNvPr id="10" name="Picture 3" descr="C:\Users\pc\Desktop\0_91d71_779d3a42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3442" y="5445224"/>
            <a:ext cx="1100558" cy="1224136"/>
          </a:xfrm>
          <a:prstGeom prst="rect">
            <a:avLst/>
          </a:prstGeom>
          <a:noFill/>
        </p:spPr>
      </p:pic>
      <p:pic>
        <p:nvPicPr>
          <p:cNvPr id="11" name="Picture 6" descr="C:\Users\pc\Desktop\vluswq9eil.pn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45866" t="23185" r="45865" b="63935"/>
          <a:stretch>
            <a:fillRect/>
          </a:stretch>
        </p:blipFill>
        <p:spPr bwMode="auto">
          <a:xfrm rot="3295206">
            <a:off x="8362658" y="5457707"/>
            <a:ext cx="488641" cy="542934"/>
          </a:xfrm>
          <a:prstGeom prst="rect">
            <a:avLst/>
          </a:prstGeom>
          <a:noFill/>
        </p:spPr>
      </p:pic>
      <p:pic>
        <p:nvPicPr>
          <p:cNvPr id="1027" name="Picture 3" descr="C:\Users\pc\Desktop\vluswq9eil.png"/>
          <p:cNvPicPr>
            <a:picLocks noChangeAspect="1" noChangeArrowheads="1"/>
          </p:cNvPicPr>
          <p:nvPr/>
        </p:nvPicPr>
        <p:blipFill>
          <a:blip r:embed="rId3" cstate="print"/>
          <a:srcRect l="87112" t="28981" r="7560" b="52360"/>
          <a:stretch>
            <a:fillRect/>
          </a:stretch>
        </p:blipFill>
        <p:spPr bwMode="auto">
          <a:xfrm rot="16200000">
            <a:off x="518806" y="-388005"/>
            <a:ext cx="560797" cy="1537246"/>
          </a:xfrm>
          <a:prstGeom prst="rect">
            <a:avLst/>
          </a:prstGeom>
          <a:noFill/>
        </p:spPr>
      </p:pic>
      <p:pic>
        <p:nvPicPr>
          <p:cNvPr id="14" name="Picture 3" descr="C:\Users\pc\Desktop\vluswq9eil.png"/>
          <p:cNvPicPr>
            <a:picLocks noChangeAspect="1" noChangeArrowheads="1"/>
          </p:cNvPicPr>
          <p:nvPr/>
        </p:nvPicPr>
        <p:blipFill>
          <a:blip r:embed="rId3" cstate="print"/>
          <a:srcRect l="87112" t="28981" r="7560" b="52360"/>
          <a:stretch>
            <a:fillRect/>
          </a:stretch>
        </p:blipFill>
        <p:spPr bwMode="auto">
          <a:xfrm rot="16200000" flipV="1">
            <a:off x="8143521" y="-439682"/>
            <a:ext cx="560797" cy="1440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pc\Desktop\DSCN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770" y="260648"/>
            <a:ext cx="853902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988840"/>
            <a:ext cx="7127287" cy="4580157"/>
          </a:xfrm>
          <a:prstGeom prst="rect">
            <a:avLst/>
          </a:prstGeom>
        </p:spPr>
      </p:pic>
      <p:pic>
        <p:nvPicPr>
          <p:cNvPr id="1026" name="Picture 2" descr="C:\Users\pc\Desktop\к презентации грибы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085184"/>
            <a:ext cx="1334666" cy="14643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40466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«Приглашаю вас в осенний лес». </a:t>
            </a:r>
          </a:p>
          <a:p>
            <a:pPr algn="ctr"/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Ваш друг – дедушка Ау.</a:t>
            </a:r>
            <a:endParaRPr lang="ru-RU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pc\Desktop\9681654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568952" cy="48051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Дедушка Ау приглашает нас на лесную полянку, где грибов видимо – не видимо.</a:t>
            </a:r>
            <a:endParaRPr lang="ru-RU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c\Desktop\к презентации грибы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48264" y="4725144"/>
            <a:ext cx="1728192" cy="1829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C:\Users\pc\Desktop\img2 (1).jpg"/>
          <p:cNvPicPr>
            <a:picLocks noChangeAspect="1" noChangeArrowheads="1"/>
          </p:cNvPicPr>
          <p:nvPr/>
        </p:nvPicPr>
        <p:blipFill>
          <a:blip r:embed="rId2" cstate="print"/>
          <a:srcRect l="11256" t="43385" r="50472" b="46831"/>
          <a:stretch>
            <a:fillRect/>
          </a:stretch>
        </p:blipFill>
        <p:spPr bwMode="auto">
          <a:xfrm>
            <a:off x="1259632" y="4869160"/>
            <a:ext cx="4212468" cy="1152128"/>
          </a:xfrm>
          <a:prstGeom prst="rect">
            <a:avLst/>
          </a:prstGeom>
          <a:noFill/>
        </p:spPr>
      </p:pic>
      <p:pic>
        <p:nvPicPr>
          <p:cNvPr id="1028" name="Picture 4" descr="C:\Users\pc\Desktop\borovikred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3333750" cy="35283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87624" y="33265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Строение грибов (на примере боровика)</a:t>
            </a:r>
            <a:endParaRPr lang="ru-RU" sz="28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652120" y="5373216"/>
            <a:ext cx="1152128" cy="144016"/>
          </a:xfrm>
          <a:prstGeom prst="rightArrow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444208" y="220486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шляпка</a:t>
            </a:r>
            <a:endParaRPr lang="ru-RU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788024" y="2420888"/>
            <a:ext cx="1152128" cy="144016"/>
          </a:xfrm>
          <a:prstGeom prst="rightArrow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499992" y="4005064"/>
            <a:ext cx="1152128" cy="144016"/>
          </a:xfrm>
          <a:prstGeom prst="rightArrow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00192" y="378904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ножка</a:t>
            </a:r>
            <a:endParaRPr lang="ru-RU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515719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грибница</a:t>
            </a:r>
            <a:endParaRPr lang="ru-RU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pc\Desktop\Новая папка (2)\forest_mushroom_2_140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5760640" cy="47244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91880" y="90872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Белый гриб или боровик</a:t>
            </a:r>
            <a:endParaRPr lang="ru-RU" sz="28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pc\Desktop\vluswq9eil.png"/>
          <p:cNvPicPr>
            <a:picLocks noChangeAspect="1" noChangeArrowheads="1"/>
          </p:cNvPicPr>
          <p:nvPr/>
        </p:nvPicPr>
        <p:blipFill>
          <a:blip r:embed="rId3" cstate="print"/>
          <a:srcRect l="28350" t="24013" r="28535" b="61083"/>
          <a:stretch>
            <a:fillRect/>
          </a:stretch>
        </p:blipFill>
        <p:spPr bwMode="auto">
          <a:xfrm>
            <a:off x="251520" y="188640"/>
            <a:ext cx="4464496" cy="864096"/>
          </a:xfrm>
          <a:prstGeom prst="rect">
            <a:avLst/>
          </a:prstGeom>
          <a:noFill/>
        </p:spPr>
      </p:pic>
      <p:pic>
        <p:nvPicPr>
          <p:cNvPr id="9" name="Picture 3" descr="C:\Users\pc\Desktop\vluswq9eil.png"/>
          <p:cNvPicPr>
            <a:picLocks noChangeAspect="1" noChangeArrowheads="1"/>
          </p:cNvPicPr>
          <p:nvPr/>
        </p:nvPicPr>
        <p:blipFill>
          <a:blip r:embed="rId3" cstate="print"/>
          <a:srcRect l="28350" t="24013" r="28535" b="61083"/>
          <a:stretch>
            <a:fillRect/>
          </a:stretch>
        </p:blipFill>
        <p:spPr bwMode="auto">
          <a:xfrm>
            <a:off x="4067944" y="188640"/>
            <a:ext cx="4464496" cy="8640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844824"/>
            <a:ext cx="2915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Я – белый гриб, я – царь грибов,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Бесценный дар грибных лесов.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Росту в дубраве и в бору.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Прославлен широко в миру. 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 если ты меня найдёшь, 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Узнаешь сам, как я хорош! 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Documents and Settings\Mc Df\Мои документы\Мои рисунки\podberezov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44824"/>
            <a:ext cx="52927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79912" y="1052736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Подберёзовик</a:t>
            </a:r>
            <a:endParaRPr lang="ru-RU" sz="3200" b="1" dirty="0">
              <a:solidFill>
                <a:srgbClr val="993300"/>
              </a:solidFill>
            </a:endParaRPr>
          </a:p>
        </p:txBody>
      </p:sp>
      <p:pic>
        <p:nvPicPr>
          <p:cNvPr id="6" name="Picture 3" descr="C:\Users\pc\Desktop\vluswq9eil.png"/>
          <p:cNvPicPr>
            <a:picLocks noChangeAspect="1" noChangeArrowheads="1"/>
          </p:cNvPicPr>
          <p:nvPr/>
        </p:nvPicPr>
        <p:blipFill>
          <a:blip r:embed="rId3" cstate="print"/>
          <a:srcRect l="28350" t="24013" r="28535" b="61083"/>
          <a:stretch>
            <a:fillRect/>
          </a:stretch>
        </p:blipFill>
        <p:spPr bwMode="auto">
          <a:xfrm>
            <a:off x="395536" y="188640"/>
            <a:ext cx="4464496" cy="864096"/>
          </a:xfrm>
          <a:prstGeom prst="rect">
            <a:avLst/>
          </a:prstGeom>
          <a:noFill/>
        </p:spPr>
      </p:pic>
      <p:pic>
        <p:nvPicPr>
          <p:cNvPr id="7" name="Picture 3" descr="C:\Users\pc\Desktop\vluswq9eil.png"/>
          <p:cNvPicPr>
            <a:picLocks noChangeAspect="1" noChangeArrowheads="1"/>
          </p:cNvPicPr>
          <p:nvPr/>
        </p:nvPicPr>
        <p:blipFill>
          <a:blip r:embed="rId3" cstate="print"/>
          <a:srcRect l="28350" t="24013" r="28535" b="61083"/>
          <a:stretch>
            <a:fillRect/>
          </a:stretch>
        </p:blipFill>
        <p:spPr bwMode="auto">
          <a:xfrm>
            <a:off x="4211960" y="188640"/>
            <a:ext cx="4464496" cy="864096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2103820"/>
            <a:ext cx="33123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берёзой впереди –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Подберёзовик, гляди,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высокой стройной ножке…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Ножка в крапинках немножко!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Documents and Settings\Mc Df\Мои документы\Мои рисунки\podberezov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884" y="2564904"/>
            <a:ext cx="4465737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Users\pc\Desktop\Новая папка (2)\forest_mushroom_2_1400x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468258" cy="36645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332656"/>
            <a:ext cx="6548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Сравните подберёзовик и боровик</a:t>
            </a:r>
            <a:endParaRPr lang="ru-RU" sz="32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28350" t="24013" r="28535" b="61083"/>
          <a:stretch>
            <a:fillRect/>
          </a:stretch>
        </p:blipFill>
        <p:spPr bwMode="auto">
          <a:xfrm>
            <a:off x="4679504" y="1052736"/>
            <a:ext cx="4464496" cy="1152128"/>
          </a:xfrm>
          <a:prstGeom prst="rect">
            <a:avLst/>
          </a:prstGeom>
          <a:noFill/>
        </p:spPr>
      </p:pic>
      <p:pic>
        <p:nvPicPr>
          <p:cNvPr id="7" name="Picture 3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28350" t="24013" r="28535" b="61083"/>
          <a:stretch>
            <a:fillRect/>
          </a:stretch>
        </p:blipFill>
        <p:spPr bwMode="auto">
          <a:xfrm>
            <a:off x="0" y="5229200"/>
            <a:ext cx="4464496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Documents and Settings\Mc Df\Мои документы\Мои рисунки\podosinov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77870"/>
            <a:ext cx="4674741" cy="471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4208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Я в красной шапочке расту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Среди корней осиновых.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Меня увидишь за версту -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Зовусь я - ... подосиновик</a:t>
            </a:r>
          </a:p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196752"/>
            <a:ext cx="265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Подосиновик</a:t>
            </a:r>
            <a:endParaRPr lang="ru-RU" sz="3200" dirty="0">
              <a:solidFill>
                <a:srgbClr val="993300"/>
              </a:solidFill>
            </a:endParaRPr>
          </a:p>
        </p:txBody>
      </p:sp>
      <p:pic>
        <p:nvPicPr>
          <p:cNvPr id="6" name="Picture 3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28350" t="24013" r="28535" b="61083"/>
          <a:stretch>
            <a:fillRect/>
          </a:stretch>
        </p:blipFill>
        <p:spPr bwMode="auto">
          <a:xfrm>
            <a:off x="323528" y="188640"/>
            <a:ext cx="4464496" cy="1008112"/>
          </a:xfrm>
          <a:prstGeom prst="rect">
            <a:avLst/>
          </a:prstGeom>
          <a:noFill/>
        </p:spPr>
      </p:pic>
      <p:pic>
        <p:nvPicPr>
          <p:cNvPr id="7" name="Picture 3" descr="C:\Users\pc\Desktop\vluswq9eil.png"/>
          <p:cNvPicPr>
            <a:picLocks noChangeAspect="1" noChangeArrowheads="1"/>
          </p:cNvPicPr>
          <p:nvPr/>
        </p:nvPicPr>
        <p:blipFill>
          <a:blip r:embed="rId4" cstate="print"/>
          <a:srcRect l="28350" t="24013" r="28535" b="61083"/>
          <a:stretch>
            <a:fillRect/>
          </a:stretch>
        </p:blipFill>
        <p:spPr bwMode="auto">
          <a:xfrm>
            <a:off x="4139952" y="188640"/>
            <a:ext cx="4464496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488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Королевским гриб зовут,-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Рыженький, с кружочками.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Вкусный он и ароматный.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Есть его всегда приятно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Жареным или солёным,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Или в тесте запечённым.</a:t>
            </a:r>
            <a:b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268760"/>
            <a:ext cx="1527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Рыжик</a:t>
            </a:r>
            <a:endParaRPr lang="ru-RU" sz="32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cdn-nus-1.pinme.ru/tumb/600/photo/e9/b1/e9b11ad538c151e83a2dd53d871d9b67.jpg"/>
          <p:cNvPicPr>
            <a:picLocks noChangeAspect="1" noChangeArrowheads="1"/>
          </p:cNvPicPr>
          <p:nvPr/>
        </p:nvPicPr>
        <p:blipFill>
          <a:blip r:embed="rId2" cstate="print"/>
          <a:srcRect l="9568"/>
          <a:stretch>
            <a:fillRect/>
          </a:stretch>
        </p:blipFill>
        <p:spPr bwMode="auto">
          <a:xfrm>
            <a:off x="3923928" y="1988840"/>
            <a:ext cx="5052363" cy="4658040"/>
          </a:xfrm>
          <a:prstGeom prst="rect">
            <a:avLst/>
          </a:prstGeom>
          <a:noFill/>
        </p:spPr>
      </p:pic>
      <p:pic>
        <p:nvPicPr>
          <p:cNvPr id="5" name="Picture 2" descr="C:\Users\pc\Desktop\vluswq9eil.png"/>
          <p:cNvPicPr>
            <a:picLocks noChangeAspect="1" noChangeArrowheads="1"/>
          </p:cNvPicPr>
          <p:nvPr/>
        </p:nvPicPr>
        <p:blipFill>
          <a:blip r:embed="rId3" cstate="print"/>
          <a:srcRect l="13293" t="58790" r="14361" b="19681"/>
          <a:stretch>
            <a:fillRect/>
          </a:stretch>
        </p:blipFill>
        <p:spPr bwMode="auto">
          <a:xfrm>
            <a:off x="395536" y="0"/>
            <a:ext cx="8424936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349</Words>
  <Application>Microsoft Office PowerPoint</Application>
  <PresentationFormat>Экран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xXx</cp:lastModifiedBy>
  <cp:revision>87</cp:revision>
  <dcterms:created xsi:type="dcterms:W3CDTF">2016-03-30T08:17:16Z</dcterms:created>
  <dcterms:modified xsi:type="dcterms:W3CDTF">2018-11-08T20:23:56Z</dcterms:modified>
</cp:coreProperties>
</file>