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72" r:id="rId8"/>
    <p:sldId id="273" r:id="rId9"/>
    <p:sldId id="274" r:id="rId10"/>
    <p:sldId id="277" r:id="rId11"/>
    <p:sldId id="276" r:id="rId12"/>
    <p:sldId id="278" r:id="rId13"/>
    <p:sldId id="275" r:id="rId14"/>
    <p:sldId id="265" r:id="rId15"/>
    <p:sldId id="266" r:id="rId16"/>
    <p:sldId id="261" r:id="rId17"/>
    <p:sldId id="267" r:id="rId18"/>
    <p:sldId id="262" r:id="rId19"/>
    <p:sldId id="269" r:id="rId20"/>
    <p:sldId id="270" r:id="rId21"/>
    <p:sldId id="26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6DCD-45A1-48A1-9C53-E140A9291DBE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6AA2-B73D-4B5F-858F-D6BD9D58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080;&#1085;&#1072;\Desktop\&#1060;&#1086;&#1090;&#1086;%20&#1076;&#1083;&#1103;%20&#1087;&#1088;&#1077;&#1079;&#1077;&#1085;&#1090;&#1072;&#1094;&#1080;&#1080;%20&#1052;&#1048;&#1050;&#1056;&#1054;&#1057;&#1050;&#1054;&#1055;\&#1072;&#1088;&#1090;&#1077;&#1084;&#1080;&#1080;.wm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3000395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Применение цифровых технологий в кружковой работе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 из опыта работы)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357826"/>
            <a:ext cx="5357850" cy="71438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Абрамцова Е.В.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аборатория-Почемучки-879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786190"/>
            <a:ext cx="2071702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1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1211-WA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4195" y="0"/>
            <a:ext cx="4875610" cy="650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0919-WA0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473" t="5002" r="5028" b="5166"/>
          <a:stretch>
            <a:fillRect/>
          </a:stretch>
        </p:blipFill>
        <p:spPr>
          <a:xfrm>
            <a:off x="539552" y="332657"/>
            <a:ext cx="7920880" cy="6136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артеми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0851" y="620688"/>
            <a:ext cx="6743517" cy="5057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-20191211-WA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59732" y="0"/>
            <a:ext cx="4824536" cy="652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28" y="285728"/>
            <a:ext cx="64197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Опыт 1 «Фрукты и овощи»</a:t>
            </a:r>
            <a:endParaRPr lang="ru-RU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3286148" cy="2286016"/>
          </a:xfrm>
          <a:prstGeom prst="rect">
            <a:avLst/>
          </a:prstGeom>
        </p:spPr>
      </p:pic>
      <p:pic>
        <p:nvPicPr>
          <p:cNvPr id="8" name="Рисунок 7" descr="кор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572008"/>
            <a:ext cx="3152780" cy="2000264"/>
          </a:xfrm>
          <a:prstGeom prst="rect">
            <a:avLst/>
          </a:prstGeom>
        </p:spPr>
      </p:pic>
      <p:pic>
        <p:nvPicPr>
          <p:cNvPr id="9" name="Рисунок 8" descr="м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1643050"/>
            <a:ext cx="3367094" cy="2286016"/>
          </a:xfrm>
          <a:prstGeom prst="rect">
            <a:avLst/>
          </a:prstGeom>
        </p:spPr>
      </p:pic>
      <p:pic>
        <p:nvPicPr>
          <p:cNvPr id="10" name="Рисунок 9" descr="ка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572008"/>
            <a:ext cx="3286148" cy="2000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1538" y="1285860"/>
            <a:ext cx="279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Мандарин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1285860"/>
            <a:ext cx="2599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Киви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4143380"/>
            <a:ext cx="223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143380"/>
            <a:ext cx="3641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Корка мандарина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35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Опыт 2 «Предметы вокруг нас»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3652846" cy="2400304"/>
          </a:xfrm>
          <a:prstGeom prst="rect">
            <a:avLst/>
          </a:prstGeom>
        </p:spPr>
      </p:pic>
      <p:pic>
        <p:nvPicPr>
          <p:cNvPr id="6" name="Рисунок 5" descr="м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3438532" cy="2357454"/>
          </a:xfrm>
          <a:prstGeom prst="rect">
            <a:avLst/>
          </a:prstGeom>
        </p:spPr>
      </p:pic>
      <p:pic>
        <p:nvPicPr>
          <p:cNvPr id="7" name="Рисунок 6" descr="со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500546"/>
            <a:ext cx="3643338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928670"/>
            <a:ext cx="300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1000108"/>
            <a:ext cx="122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4000504"/>
            <a:ext cx="11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 descr="джин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3214678" cy="2308298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 descr="хлоп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357298"/>
            <a:ext cx="3500462" cy="2221466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 descr="шёл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214818"/>
            <a:ext cx="3357586" cy="2357430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 descr="шерс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4214818"/>
            <a:ext cx="3429024" cy="2285992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00298" y="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3 «Ткань»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290" y="1000108"/>
            <a:ext cx="212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Джинсовая 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1000108"/>
            <a:ext cx="15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Хлопок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857628"/>
            <a:ext cx="1221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Шёлк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3857628"/>
            <a:ext cx="134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itchFamily="34" charset="0"/>
              </a:rPr>
              <a:t>Шерсть</a:t>
            </a:r>
            <a:endParaRPr lang="ru-RU" i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4 «Наше тело»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ф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3429024" cy="2643206"/>
          </a:xfrm>
        </p:spPr>
      </p:pic>
      <p:pic>
        <p:nvPicPr>
          <p:cNvPr id="7" name="Рисунок 6" descr="м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357298"/>
            <a:ext cx="3581408" cy="2614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1000108"/>
            <a:ext cx="1775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Волосы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100010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30355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Опыт 5«Комнатные растения»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571504"/>
          </a:xfrm>
        </p:spPr>
        <p:txBody>
          <a:bodyPr/>
          <a:lstStyle/>
          <a:p>
            <a:pPr algn="ctr"/>
            <a:r>
              <a:rPr lang="ru-RU" dirty="0" smtClean="0"/>
              <a:t>Фиалка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4286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Герань</a:t>
            </a:r>
            <a:endParaRPr lang="ru-RU" dirty="0"/>
          </a:p>
        </p:txBody>
      </p:sp>
      <p:pic>
        <p:nvPicPr>
          <p:cNvPr id="8" name="Содержимое 7" descr="фиал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3571900" cy="2214578"/>
          </a:xfrm>
        </p:spPr>
      </p:pic>
      <p:pic>
        <p:nvPicPr>
          <p:cNvPr id="11" name="Рисунок 10" descr="гер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00174"/>
            <a:ext cx="3429024" cy="2286016"/>
          </a:xfrm>
          <a:prstGeom prst="rect">
            <a:avLst/>
          </a:prstGeom>
        </p:spPr>
      </p:pic>
      <p:pic>
        <p:nvPicPr>
          <p:cNvPr id="13" name="Рисунок 12" descr="м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357670"/>
            <a:ext cx="3581408" cy="2500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57488" y="3857628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Плющ восковой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2. Исследовательский этап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презентаций, клипов, мультфильмов;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книг, иллюстраций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endParaRPr lang="ru-RU" dirty="0"/>
          </a:p>
        </p:txBody>
      </p:sp>
      <p:pic>
        <p:nvPicPr>
          <p:cNvPr id="1026" name="Picture 2" descr="C:\Users\Полина\Desktop\Фото для презентации МИКРОСКОП\IMG-20191211-WA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8601" b="10500"/>
          <a:stretch>
            <a:fillRect/>
          </a:stretch>
        </p:blipFill>
        <p:spPr bwMode="auto">
          <a:xfrm>
            <a:off x="467544" y="1052736"/>
            <a:ext cx="300379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Полина\Desktop\Фото для презентации МИКРОСКОП\IMG-20190919-WA0010.jpg"/>
          <p:cNvPicPr>
            <a:picLocks noChangeAspect="1" noChangeArrowheads="1"/>
          </p:cNvPicPr>
          <p:nvPr/>
        </p:nvPicPr>
        <p:blipFill>
          <a:blip r:embed="rId3" cstate="print"/>
          <a:srcRect t="13373" r="8559" b="10031"/>
          <a:stretch>
            <a:fillRect/>
          </a:stretch>
        </p:blipFill>
        <p:spPr bwMode="auto">
          <a:xfrm>
            <a:off x="467544" y="3401616"/>
            <a:ext cx="305983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00042"/>
            <a:ext cx="8358246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Актуальность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 использования информационных технологий в современном дошкольном образовании диктуется стремительным развитием информационного общества, широким распространением технологий мультимедиа, электронных информационных ресурсов, сетевых технологий в качестве средства обучения, общения, воспитания.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 descr="informat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357562"/>
            <a:ext cx="3876675" cy="300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600200"/>
            <a:ext cx="8186766" cy="4525963"/>
          </a:xfrm>
        </p:spPr>
        <p:txBody>
          <a:bodyPr/>
          <a:lstStyle/>
          <a:p>
            <a:pPr lvl="0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мультимедийной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презентации;</a:t>
            </a:r>
          </a:p>
          <a:p>
            <a:pPr lvl="0"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Деятельность с микроскопом позволяет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214422"/>
            <a:ext cx="804389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более качественно, интересно провести опыт и достичь желаемых результатов (снимки с цифровых микроскопов наглядны, доступны для каждого ребенка); 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повысить интерес к исследовательской деятельности;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решить вопрос с недостатком раздаточного материала (микропрепаратов) при проведении опытов 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изменить традиционный подход при выполнении опытов, наблюдений;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переходу от репродуктивной передачи знаний к творческой, систематизации и углубления знани</a:t>
            </a:r>
            <a:r>
              <a:rPr lang="ru-RU" dirty="0" smtClean="0"/>
              <a:t>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35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35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</a:rPr>
              <a:t>Цифровой микроскоп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 - это приспособленный для работы в детском саду, школе оптический прибор, снабженный преобразователем визуальной информации в цифровую. </a:t>
            </a:r>
          </a:p>
        </p:txBody>
      </p:sp>
      <p:pic>
        <p:nvPicPr>
          <p:cNvPr id="5" name="Рисунок 4" descr="mikroskop-fuer-den-usb-anschluss-foto-thinkgee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786058"/>
            <a:ext cx="4357718" cy="3214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</a:rPr>
              <a:t>Преимущества цифрового микроскопа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357298"/>
            <a:ext cx="8115328" cy="4768865"/>
          </a:xfrm>
        </p:spPr>
        <p:txBody>
          <a:bodyPr>
            <a:normAutofit/>
          </a:bodyPr>
          <a:lstStyle/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Изучать исследуемый объект ни одному ребёнку, а группе детей одновременно, т.к. информация может быть выведена на монитор компьютера ; 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Изучать объект в динамике, например,  одним из преимуществ микроскопа является возможность проведения видеосъемки для отображения промежуточных стадий длительных опытов, когда нет возможности показать превращения в режиме реального времени, например, процесс прорастания семян. Также его можно использовать для демонстрации движений различных объектов. С помощью цифрового микроскопа можно получить видеозаписи живых объектов.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Создавать презентационные фото и видеоматериалы по изучаемой теме; сделать подписи к рисункам и фотографиям;</a:t>
            </a:r>
          </a:p>
          <a:p>
            <a:pPr lvl="0">
              <a:buFont typeface="Arial" charset="0"/>
              <a:buChar char="•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Использовать изображения объектов на бумажных носителях.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035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u="sng" dirty="0" smtClean="0"/>
              <a:t>Кружок «Веселые исследователи»</a:t>
            </a:r>
            <a:r>
              <a:rPr lang="ru-RU" sz="4000" i="1" dirty="0" smtClean="0"/>
              <a:t> </a:t>
            </a:r>
            <a:endParaRPr lang="ru-RU" sz="4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600200"/>
            <a:ext cx="825820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у детей познавательной  активности, любознательности, стремления к самостоятельному познанию и размышлению посредством экспериментальной деятельности.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информационно-коммуникативных технологий, в частности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–микроскопа, в образовательный процесс ДОУ.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элементарные естественно – научные представления.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интерес к практической познавательно-    исследовательской деятельности;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научного   мировоззрения;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Удивить дошкольников микромиром, окружающим нас;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Обогащать словарный запас, развивать речь детей;                                            Воспитывать бережное отношение к окружающему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0919-WA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5544616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0919-WA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-27912"/>
            <a:ext cx="4896544" cy="65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0919-WA0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-1"/>
            <a:ext cx="4896544" cy="6528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35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-20190919-WA0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4195" y="0"/>
            <a:ext cx="4875610" cy="650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363</Words>
  <Application>Microsoft Office PowerPoint</Application>
  <PresentationFormat>Экран (4:3)</PresentationFormat>
  <Paragraphs>55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Применение цифровых технологий в кружковой работе ( из опыта работы)                        </vt:lpstr>
      <vt:lpstr>Слайд 2</vt:lpstr>
      <vt:lpstr>Цифровой микроскоп - это приспособленный для работы в детском саду, школе оптический прибор, снабженный преобразователем визуальной информации в цифровую. </vt:lpstr>
      <vt:lpstr>Преимущества цифрового микроскопа</vt:lpstr>
      <vt:lpstr>Кружок «Веселые исследователи»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Опыт 2 «Предметы вокруг нас»</vt:lpstr>
      <vt:lpstr>Слайд 16</vt:lpstr>
      <vt:lpstr>Опыт 4 «Наше тело» </vt:lpstr>
      <vt:lpstr>Опыт 5«Комнатные растения» </vt:lpstr>
      <vt:lpstr>2. Исследовательский этап</vt:lpstr>
      <vt:lpstr>3. Заключительный этап</vt:lpstr>
      <vt:lpstr>Деятельность с микроскопом позволяет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информационно-коммуникационных технологий, в частности цифрового usb-микроскопа, в образовательный процесс ДОУ</dc:title>
  <dc:creator>nb1</dc:creator>
  <cp:lastModifiedBy>Полина</cp:lastModifiedBy>
  <cp:revision>48</cp:revision>
  <dcterms:created xsi:type="dcterms:W3CDTF">2016-11-23T15:36:34Z</dcterms:created>
  <dcterms:modified xsi:type="dcterms:W3CDTF">2022-06-10T08:29:47Z</dcterms:modified>
</cp:coreProperties>
</file>