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6" r:id="rId5"/>
    <p:sldId id="258" r:id="rId6"/>
    <p:sldId id="261" r:id="rId7"/>
    <p:sldId id="262" r:id="rId8"/>
    <p:sldId id="260" r:id="rId9"/>
    <p:sldId id="267" r:id="rId10"/>
    <p:sldId id="263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B37E38-89CE-4E34-B099-A3575A9DD960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AD6A66-EBA6-4420-AE44-2372AC6744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428604"/>
            <a:ext cx="800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Тема: «Весенняя страда».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60145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92118" y="980728"/>
            <a:ext cx="7759764" cy="5529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8572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Какие семена сажают в землю?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505401">
            <a:off x="2283195" y="576168"/>
            <a:ext cx="350847" cy="860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370948">
            <a:off x="5183612" y="591786"/>
            <a:ext cx="325179" cy="767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Зерновые-это растения дающие зерно.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142873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Зернобобовые-это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бобы.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071538" y="2214554"/>
            <a:ext cx="285752" cy="428628"/>
          </a:xfrm>
          <a:prstGeom prst="downArrow">
            <a:avLst>
              <a:gd name="adj1" fmla="val 50000"/>
              <a:gd name="adj2" fmla="val 30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15140" y="185736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643182"/>
            <a:ext cx="1354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-пшеница;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-рожь;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-рис;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-просо;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-ячмень.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2500306"/>
            <a:ext cx="97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-бобы;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-горох;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-соя.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Mriq0Jn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1" y="4257676"/>
            <a:ext cx="4143404" cy="2486043"/>
          </a:xfrm>
          <a:prstGeom prst="rect">
            <a:avLst/>
          </a:prstGeom>
        </p:spPr>
      </p:pic>
      <p:pic>
        <p:nvPicPr>
          <p:cNvPr id="12" name="Рисунок 11" descr="phot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3500438"/>
            <a:ext cx="321471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x10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57166"/>
            <a:ext cx="5055786" cy="521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819" y="928670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  <a:cs typeface="Arial" pitchFamily="34" charset="0"/>
              </a:rPr>
              <a:t>Агроном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-это специалист сельского хозяйства, который знает, когда и какие сельскохозяйственные работы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адо выполнять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-bf676a9ec5929c22ed80542f3e3d87d3[1]_type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600" y="2928934"/>
            <a:ext cx="5071680" cy="36924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Путь хлеба от зерна до каравая.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 descr="slide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857232"/>
            <a:ext cx="6650022" cy="4981022"/>
          </a:xfrm>
          <a:prstGeom prst="rect">
            <a:avLst/>
          </a:prstGeom>
        </p:spPr>
      </p:pic>
      <p:pic>
        <p:nvPicPr>
          <p:cNvPr id="4" name="Рисунок 3" descr="Furniture-Foil-Bread-Assortment_big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4" y="3643314"/>
            <a:ext cx="4536280" cy="30241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83c661594595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8572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Мука бывает.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121442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шеничная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121442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Ржаная.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2000240"/>
            <a:ext cx="225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Делают из пшеницы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2143116"/>
            <a:ext cx="170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Делают из ржи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2857496"/>
            <a:ext cx="137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Белый хлеб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3071810"/>
            <a:ext cx="152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Чёрный хлеб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0" name="Прямая со стрелкой 9"/>
          <p:cNvCxnSpPr>
            <a:endCxn id="3" idx="0"/>
          </p:cNvCxnSpPr>
          <p:nvPr/>
        </p:nvCxnSpPr>
        <p:spPr>
          <a:xfrm rot="10800000" flipV="1">
            <a:off x="2536018" y="714358"/>
            <a:ext cx="750099" cy="500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71934" y="642918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2072464" y="1785926"/>
            <a:ext cx="57071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2"/>
          </p:cNvCxnSpPr>
          <p:nvPr/>
        </p:nvCxnSpPr>
        <p:spPr>
          <a:xfrm rot="5400000">
            <a:off x="5293369" y="1862520"/>
            <a:ext cx="559364" cy="1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107389" y="260746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5679289" y="275033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 descr="1__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3429000"/>
            <a:ext cx="4340677" cy="3143248"/>
          </a:xfrm>
          <a:prstGeom prst="rect">
            <a:avLst/>
          </a:prstGeom>
        </p:spPr>
      </p:pic>
      <p:pic>
        <p:nvPicPr>
          <p:cNvPr id="57" name="Рисунок 56" descr="87fc52776d4e8a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429000"/>
            <a:ext cx="3857652" cy="30861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214554"/>
            <a:ext cx="7317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Спасибо за внимание!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Весенняя страда-это напряженная работа в весенний период по подготовке посевных работ.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" name="Рисунок 4" descr="sev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643050"/>
            <a:ext cx="8143932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00042"/>
            <a:ext cx="7273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В поле выходят трактора и тянут за собой плуги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52512"/>
            <a:ext cx="8215370" cy="5234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-214338"/>
            <a:ext cx="4286280" cy="12984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Вспашка земли.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Рисунок 4" descr="13999835-Ploughing-tractor-at-field-cultivation-work-Stock-Phot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071678"/>
            <a:ext cx="3786214" cy="3571900"/>
          </a:xfrm>
          <a:prstGeom prst="rect">
            <a:avLst/>
          </a:prstGeom>
        </p:spPr>
      </p:pic>
      <p:pic>
        <p:nvPicPr>
          <p:cNvPr id="6" name="Рисунок 5" descr="Poslovicy_o_hlebe_dlya_detey_v_kartinkah_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6216" y="2071678"/>
            <a:ext cx="4714940" cy="354696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1857356" y="642918"/>
            <a:ext cx="200026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857620" y="642918"/>
            <a:ext cx="178595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0034" y="1571612"/>
            <a:ext cx="140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Сейчас.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6446" y="16430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Раньше.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525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Плуг переворачивает земляной пласт.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 descr="0c41ff45942dcbbb393a0e9351e6ce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6052" y="383977"/>
            <a:ext cx="8647947" cy="5759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_125_15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6248" y="2285992"/>
            <a:ext cx="4641053" cy="4291020"/>
          </a:xfrm>
          <a:prstGeom prst="rect">
            <a:avLst/>
          </a:prstGeom>
        </p:spPr>
      </p:pic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1184090"/>
            <a:ext cx="4572064" cy="3602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731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Трактор боронит землю железными зубьями бороны.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70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Когда земля готова к посеву ,к трактору цепляют сеялку.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 descr="tradeboardsqLAeH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393833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21f05fdeb5e94eb991d5a8bbbb42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1857364"/>
            <a:ext cx="7143750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7356" y="35716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Сеялки делают бороздки.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 descr="187508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714356"/>
            <a:ext cx="3643338" cy="2732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567.oq1tlo.7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1500174"/>
            <a:ext cx="7524750" cy="5095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596" y="285728"/>
            <a:ext cx="827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Из сеялки семена равномерно падают на землю в бороздки.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 descr="400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19" y="642918"/>
            <a:ext cx="3977115" cy="30003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156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Вспашка земли.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Olga_M</dc:creator>
  <cp:lastModifiedBy>Полина</cp:lastModifiedBy>
  <cp:revision>47</cp:revision>
  <dcterms:created xsi:type="dcterms:W3CDTF">2019-03-31T07:17:45Z</dcterms:created>
  <dcterms:modified xsi:type="dcterms:W3CDTF">2022-04-25T10:52:54Z</dcterms:modified>
</cp:coreProperties>
</file>