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8" r:id="rId2"/>
    <p:sldId id="265" r:id="rId3"/>
    <p:sldId id="259" r:id="rId4"/>
    <p:sldId id="260" r:id="rId5"/>
    <p:sldId id="261" r:id="rId6"/>
    <p:sldId id="262" r:id="rId7"/>
    <p:sldId id="297" r:id="rId8"/>
    <p:sldId id="263" r:id="rId9"/>
    <p:sldId id="264" r:id="rId10"/>
    <p:sldId id="296" r:id="rId11"/>
    <p:sldId id="305" r:id="rId12"/>
    <p:sldId id="306" r:id="rId13"/>
    <p:sldId id="298" r:id="rId14"/>
    <p:sldId id="299" r:id="rId15"/>
    <p:sldId id="300" r:id="rId16"/>
    <p:sldId id="267" r:id="rId17"/>
    <p:sldId id="278" r:id="rId18"/>
    <p:sldId id="266" r:id="rId19"/>
    <p:sldId id="279" r:id="rId20"/>
    <p:sldId id="268" r:id="rId21"/>
    <p:sldId id="281" r:id="rId22"/>
    <p:sldId id="269" r:id="rId23"/>
    <p:sldId id="280" r:id="rId24"/>
    <p:sldId id="270" r:id="rId25"/>
    <p:sldId id="303" r:id="rId26"/>
    <p:sldId id="302" r:id="rId27"/>
    <p:sldId id="282" r:id="rId28"/>
    <p:sldId id="271" r:id="rId29"/>
    <p:sldId id="283" r:id="rId30"/>
    <p:sldId id="272" r:id="rId31"/>
    <p:sldId id="284" r:id="rId32"/>
    <p:sldId id="273" r:id="rId33"/>
    <p:sldId id="285" r:id="rId34"/>
    <p:sldId id="274" r:id="rId35"/>
    <p:sldId id="286" r:id="rId36"/>
    <p:sldId id="275" r:id="rId37"/>
    <p:sldId id="287" r:id="rId38"/>
    <p:sldId id="276" r:id="rId39"/>
    <p:sldId id="288" r:id="rId40"/>
    <p:sldId id="277" r:id="rId41"/>
    <p:sldId id="292" r:id="rId42"/>
    <p:sldId id="291" r:id="rId43"/>
    <p:sldId id="293" r:id="rId44"/>
    <p:sldId id="295" r:id="rId45"/>
    <p:sldId id="294" r:id="rId46"/>
    <p:sldId id="304" r:id="rId47"/>
    <p:sldId id="289" r:id="rId48"/>
    <p:sldId id="29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D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5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79787-0C8E-4BE7-A9BC-520BF4BA008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19A82-F003-4FE2-BA9B-D9B80917B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1.tribune.com.pk/wp-content/uploads/2012/03/354966-Potablewater-1332715971-364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tx2">
                    <a:lumMod val="50000"/>
                  </a:schemeClr>
                </a:solidFill>
              </a:rPr>
              <a:t>«Волшебница вода»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1.vgorode.ru/62227766/69767698/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7128792" cy="86409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ВОДОПАД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iles.web2edu.ru/84c88979-3612-4d97-ac23-af3476900fb7/155ae74d-8e8c-424a-992e-ff84b7b97c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okruzhajuschij-mir/Voda-na-Zemle/0027-027-Tri-sostojanija-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96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Свойства воды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5517232"/>
            <a:ext cx="7772400" cy="1152128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  Бесцветна                Прозрачна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5300" name="Picture 4" descr="http://young.rzd.ru/dbmm/images/41/4080/5633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952328" cy="3600400"/>
          </a:xfrm>
          <a:prstGeom prst="rect">
            <a:avLst/>
          </a:prstGeom>
          <a:noFill/>
        </p:spPr>
      </p:pic>
      <p:pic>
        <p:nvPicPr>
          <p:cNvPr id="55302" name="Picture 6" descr="http://www.vector-eps.com/wp-content/gallery/glass-with-ice-cubes-vector-design/glass-with-ice-cu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05105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img.stalker.uz/comments/kastet_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240360" cy="4176464"/>
          </a:xfrm>
          <a:prstGeom prst="rect">
            <a:avLst/>
          </a:prstGeom>
          <a:noFill/>
        </p:spPr>
      </p:pic>
      <p:pic>
        <p:nvPicPr>
          <p:cNvPr id="56326" name="Picture 6" descr="http://ujutportal.com/images/stories/santehnika/v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384376" cy="41764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</a:rPr>
              <a:t>Вода-жидкость              Без запаха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Не имеет форму              Замерзает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7346" name="Picture 2" descr="http://www.potrebitel.by/images/custom/news/2008/04/10/2008-04-1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384376" cy="4104456"/>
          </a:xfrm>
          <a:prstGeom prst="rect">
            <a:avLst/>
          </a:prstGeom>
          <a:noFill/>
        </p:spPr>
      </p:pic>
      <p:pic>
        <p:nvPicPr>
          <p:cNvPr id="57348" name="Picture 4" descr="http://img0.liveinternet.ru/images/attach/c/7/95/744/95744920_0b0b961d022ab7534722d0c88f225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600400" cy="41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2.live4fun.ru/pictures/img_4528859_87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ЧТО МЫ ЗНАЕМ О ВОДЕ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511256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002060"/>
                </a:solidFill>
              </a:rPr>
              <a:t>В гости прилетела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Звёздочка хрустальная.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На ладошку села –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От тепла растаяла.</a:t>
            </a:r>
            <a:r>
              <a:rPr lang="ru-RU" sz="6600" dirty="0" smtClean="0">
                <a:solidFill>
                  <a:srgbClr val="002060"/>
                </a:solidFill>
              </a:rPr>
              <a:t> </a:t>
            </a:r>
            <a:r>
              <a:rPr lang="ru-RU" sz="6600" dirty="0" smtClean="0"/>
              <a:t> 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вления природы 2 класс - Все учебники на одном сай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1314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Было гладкое прозрачное стекло, а под солнышком под ярким – потекло.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-fotki.yandex.ru/get/6203/112984810.14/0_69d4a_de28355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ПЛАНЕТА                                  ЗЕМЛЯ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омальное поведение воды при замерзании - Картинка 13097/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411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Под моим окном висела,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От мороза - "дзинь" - звенела,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А от солнца стала булькать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И растаяла...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лёный дом search results: карка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Он пушистый, серебристый,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Белый, белый,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Чистый, чистый,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Ватою на землю лёг. 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uthern Russia overwhelmed with purple snow - RT New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305800" cy="561662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Белой глыбой ледяной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океане встал стеной.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Знает каждый капитан,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Как опасен великан.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byaki.net/uploads/posts/2012-05/1337538911_iceberg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57606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Белые шарики падают с неба,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Будто бы снег, но на улице лето!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Громко стучат они в окна твои,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Быстро растают от тёплой земли.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улярные стихи для детей. Стр.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729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Если сильный-сильный жар, из водички будет…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rumrostov.ru/uploads/monthly_10_2008/post-7418-122315219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67883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b="1" i="1" dirty="0" smtClean="0">
                <a:solidFill>
                  <a:schemeClr val="bg1"/>
                </a:solidFill>
              </a:rPr>
              <a:t>РЕКА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ое о вод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Утром капельки воды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траве увидишь ты,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каплях лепестки цветов,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каплях листики кустов.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Пьёт из капельки оса.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Эти капельки . . 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я 2 - Украшения для сайта - Галерея - Галерея - МАГИЯ ЖИЗНИ НАШИМИ ГЛАЗ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41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сентябре и в октябре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Их так много во дворе!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Дождь прошел - оставил их,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Средних, маленьких, больших.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жа на грунтовой дорог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Он промочит всех до нитки,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 беды не принесет,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Рады травка и улитка,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Всех от засухи спасет.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usev.ip64.net/jizn-2.files/image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17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Он не снег, но тоже белый,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 в тени немного синий.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 же это, в чем тут дело!?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кустах белеет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oolpix.ru/fon/5/vetki_derevo_iney_zima_makro_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892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То ли дым, то ль облака,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То ль волшебная река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Из чудесной мягкой ваты,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Кто укрыл всё белой лапой?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То не сказка, не обман,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Землю скрыл густой...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c.pics.livejournal.com/hanibal_israel/65653338/21257/2125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16024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Озеро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img0.liveinternet.ru/images/attach/c/7/96/801/96801410_2902271_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93"/>
            <a:ext cx="9144000" cy="685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29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 плывём по небосводу,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Перевозим в себе воду.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Видно нас издалека.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Назови нас.. 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mcpackaging.com/Assets/Product_Gallery/testimagefolder/test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03"/>
            <a:ext cx="9144000" cy="686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kolyan.net/uploads/forum/images/133189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Для чего </a:t>
            </a:r>
            <a:r>
              <a:rPr lang="ru-RU" sz="6600" b="1" dirty="0" smtClean="0">
                <a:solidFill>
                  <a:srgbClr val="002060"/>
                </a:solidFill>
              </a:rPr>
              <a:t>и кому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нужна </a:t>
            </a:r>
            <a:r>
              <a:rPr lang="ru-RU" sz="6600" b="1" dirty="0" smtClean="0">
                <a:solidFill>
                  <a:srgbClr val="002060"/>
                </a:solidFill>
              </a:rPr>
              <a:t>вода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0.liveinternet.ru/images/attach/c/7/97/552/97552370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2073830"/>
          </a:xfrm>
          <a:prstGeom prst="rect">
            <a:avLst/>
          </a:prstGeom>
          <a:noFill/>
        </p:spPr>
      </p:pic>
      <p:pic>
        <p:nvPicPr>
          <p:cNvPr id="56324" name="Picture 4" descr="http://www.kario.ru/images/articles/274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059832" cy="2232248"/>
          </a:xfrm>
          <a:prstGeom prst="rect">
            <a:avLst/>
          </a:prstGeom>
          <a:noFill/>
        </p:spPr>
      </p:pic>
      <p:pic>
        <p:nvPicPr>
          <p:cNvPr id="56326" name="Picture 6" descr="http://imoveis.culturamix.com/blog/wp-content/gallery/4_101/nao-coma-alimentos-sem-serem-lavado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3384376" cy="2088232"/>
          </a:xfrm>
          <a:prstGeom prst="rect">
            <a:avLst/>
          </a:prstGeom>
          <a:noFill/>
        </p:spPr>
      </p:pic>
      <p:pic>
        <p:nvPicPr>
          <p:cNvPr id="56328" name="Picture 8" descr="http://zwezda.perm.ru/storages/images/data_2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5" y="0"/>
            <a:ext cx="2555776" cy="3284984"/>
          </a:xfrm>
          <a:prstGeom prst="rect">
            <a:avLst/>
          </a:prstGeom>
          <a:noFill/>
        </p:spPr>
      </p:pic>
      <p:pic>
        <p:nvPicPr>
          <p:cNvPr id="56330" name="Picture 10" descr="http://s017.radikal.ru/i444/1211/e1/d3b3a079362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81129"/>
            <a:ext cx="3381473" cy="2276872"/>
          </a:xfrm>
          <a:prstGeom prst="rect">
            <a:avLst/>
          </a:prstGeom>
          <a:noFill/>
        </p:spPr>
      </p:pic>
      <p:pic>
        <p:nvPicPr>
          <p:cNvPr id="56332" name="Picture 12" descr="http://www.gs.by/get_img?ImageId=216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3059832" cy="2276872"/>
          </a:xfrm>
          <a:prstGeom prst="rect">
            <a:avLst/>
          </a:prstGeom>
          <a:noFill/>
        </p:spPr>
      </p:pic>
      <p:pic>
        <p:nvPicPr>
          <p:cNvPr id="56334" name="Picture 14" descr="http://www.desant.net/files/tn/1283473436528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429000"/>
            <a:ext cx="2555777" cy="3429000"/>
          </a:xfrm>
          <a:prstGeom prst="rect">
            <a:avLst/>
          </a:prstGeom>
          <a:noFill/>
        </p:spPr>
      </p:pic>
      <p:pic>
        <p:nvPicPr>
          <p:cNvPr id="56336" name="Picture 16" descr="http://www.234555.ru/PIC03/224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204864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wd.ru/uploads/posts/2013-04/1366317393_beautiful_animal_pictures_collection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8392" cy="2952328"/>
          </a:xfrm>
          <a:prstGeom prst="rect">
            <a:avLst/>
          </a:prstGeom>
          <a:noFill/>
        </p:spPr>
      </p:pic>
      <p:pic>
        <p:nvPicPr>
          <p:cNvPr id="55300" name="Picture 4" descr="http://www.stihi.ru/pics/2013/07/25/8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7640"/>
            <a:ext cx="3528392" cy="3240360"/>
          </a:xfrm>
          <a:prstGeom prst="rect">
            <a:avLst/>
          </a:prstGeom>
          <a:noFill/>
        </p:spPr>
      </p:pic>
      <p:pic>
        <p:nvPicPr>
          <p:cNvPr id="55302" name="Picture 6" descr="http://d1301.hizliresim.com/15/p/j5s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4877" y="0"/>
            <a:ext cx="3639123" cy="2952328"/>
          </a:xfrm>
          <a:prstGeom prst="rect">
            <a:avLst/>
          </a:prstGeom>
          <a:noFill/>
        </p:spPr>
      </p:pic>
      <p:pic>
        <p:nvPicPr>
          <p:cNvPr id="55304" name="Picture 8" descr="http://www.pvg.edu.lv/datori/konkursi/2006_web/vsk/gunita_smilga_paradibas/Atteli/Lielie/photo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6273" y="3654152"/>
            <a:ext cx="3647727" cy="3203848"/>
          </a:xfrm>
          <a:prstGeom prst="rect">
            <a:avLst/>
          </a:prstGeom>
          <a:noFill/>
        </p:spPr>
      </p:pic>
      <p:pic>
        <p:nvPicPr>
          <p:cNvPr id="55306" name="Picture 10" descr="http://img-fotki.yandex.ru/get/6422/37366204.d2/0_933e1_c7cfea64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00808"/>
            <a:ext cx="36004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ic.ru/images/gallery_06-2011/640.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2919" cy="2996952"/>
          </a:xfrm>
          <a:prstGeom prst="rect">
            <a:avLst/>
          </a:prstGeom>
          <a:noFill/>
        </p:spPr>
      </p:pic>
      <p:pic>
        <p:nvPicPr>
          <p:cNvPr id="1028" name="Picture 4" descr="http://www.proza.ru/pics/2010/04/03/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5" cy="2996952"/>
          </a:xfrm>
          <a:prstGeom prst="rect">
            <a:avLst/>
          </a:prstGeom>
          <a:noFill/>
        </p:spPr>
      </p:pic>
      <p:pic>
        <p:nvPicPr>
          <p:cNvPr id="1030" name="Picture 6" descr="http://urod.ru/uploads/082013/pigs_swing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211960" cy="3212976"/>
          </a:xfrm>
          <a:prstGeom prst="rect">
            <a:avLst/>
          </a:prstGeom>
          <a:noFill/>
        </p:spPr>
      </p:pic>
      <p:pic>
        <p:nvPicPr>
          <p:cNvPr id="1032" name="Picture 8" descr="http://i015.radikal.ru/1112/44/5273c362af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3995936" cy="3212976"/>
          </a:xfrm>
          <a:prstGeom prst="rect">
            <a:avLst/>
          </a:prstGeom>
          <a:noFill/>
        </p:spPr>
      </p:pic>
      <p:pic>
        <p:nvPicPr>
          <p:cNvPr id="1034" name="Picture 10" descr="http://www.tulapressa.ru/wp-content/uploads/2012/06/283588_261921613822063_158379790842913_1250324_19404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348880"/>
            <a:ext cx="359957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073.radikal.ru/1011/68/6a8648aeee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l28.fotosklad.org.ua/20121123/preview-photo/f565e58480164be05095d9372503ad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7260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БОЛОТО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4/78/411/78411291_large_1543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589240"/>
            <a:ext cx="2736304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РУЧЕЙ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roups.live4.ru/pictures/img_199_167_2_a03915052367d6091625a24342738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РОДНИК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yr74.ru/images/tur/big664550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168352" cy="7920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МОРЕ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pen.az/uploads/posts/2011-04/1304069333_f_18054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76256" y="188640"/>
            <a:ext cx="20162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ОКЕАН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760</TotalTime>
  <Words>120</Words>
  <Application>Microsoft Office PowerPoint</Application>
  <PresentationFormat>Экран (4:3)</PresentationFormat>
  <Paragraphs>30</Paragraphs>
  <Slides>48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Слайд 1</vt:lpstr>
      <vt:lpstr>  ПЛАНЕТА                                  ЗЕМЛЯ</vt:lpstr>
      <vt:lpstr>      РЕКА</vt:lpstr>
      <vt:lpstr>Озеро</vt:lpstr>
      <vt:lpstr> БОЛОТО</vt:lpstr>
      <vt:lpstr>РУЧЕЙ</vt:lpstr>
      <vt:lpstr>                                         РОДНИК</vt:lpstr>
      <vt:lpstr>МОРЕ</vt:lpstr>
      <vt:lpstr>ОКЕАН</vt:lpstr>
      <vt:lpstr>ВОДОПАД</vt:lpstr>
      <vt:lpstr>Слайд 11</vt:lpstr>
      <vt:lpstr>Слайд 12</vt:lpstr>
      <vt:lpstr>Свойства воды</vt:lpstr>
      <vt:lpstr>      Вода-жидкость              Без запаха</vt:lpstr>
      <vt:lpstr>    Не имеет форму              Замерзает</vt:lpstr>
      <vt:lpstr>ЧТО МЫ ЗНАЕМ О ВОДЕ</vt:lpstr>
      <vt:lpstr>  В гости прилетела Звёздочка хрустальная. На ладошку села –  От тепла растаяла.  </vt:lpstr>
      <vt:lpstr>Слайд 18</vt:lpstr>
      <vt:lpstr>Было гладкое прозрачное стекло, а под солнышком под ярким – потекло.</vt:lpstr>
      <vt:lpstr>Слайд 20</vt:lpstr>
      <vt:lpstr>Под моим окном висела, От мороза - "дзинь" - звенела, А от солнца стала булькать И растаяла...</vt:lpstr>
      <vt:lpstr>Слайд 22</vt:lpstr>
      <vt:lpstr>Он пушистый, серебристый,  Белый, белый,  Чистый, чистый,  Ватою на землю лёг. </vt:lpstr>
      <vt:lpstr>Слайд 24</vt:lpstr>
      <vt:lpstr>Белой глыбой ледяной В океане встал стеной. Знает каждый капитан, Как опасен великан.</vt:lpstr>
      <vt:lpstr>Слайд 26</vt:lpstr>
      <vt:lpstr>Белые шарики падают с неба, Будто бы снег, но на улице лето! Громко стучат они в окна твои, Быстро растают от тёплой земли.</vt:lpstr>
      <vt:lpstr>Слайд 28</vt:lpstr>
      <vt:lpstr>Если сильный-сильный жар, из водички будет…</vt:lpstr>
      <vt:lpstr>Слайд 30</vt:lpstr>
      <vt:lpstr>Утром капельки воды На траве увидишь ты, В каплях лепестки цветов, В каплях листики кустов. Пьёт из капельки оса. Эти капельки . . . </vt:lpstr>
      <vt:lpstr>Слайд 32</vt:lpstr>
      <vt:lpstr>В сентябре и в октябре Их так много во дворе! Дождь прошел - оставил их, Средних, маленьких, больших.</vt:lpstr>
      <vt:lpstr>Слайд 34</vt:lpstr>
      <vt:lpstr>Он промочит всех до нитки, Но беды не принесет, Рады травка и улитка, Всех от засухи спасет.</vt:lpstr>
      <vt:lpstr>Слайд 36</vt:lpstr>
      <vt:lpstr>Он не снег, но тоже белый, А в тени немного синий. Что же это, в чем тут дело!? На кустах белеет ... </vt:lpstr>
      <vt:lpstr>Слайд 38</vt:lpstr>
      <vt:lpstr>То ли дым, то ль облака, То ль волшебная река Из чудесной мягкой ваты, Кто укрыл всё белой лапой? То не сказка, не обман, Землю скрыл густой...</vt:lpstr>
      <vt:lpstr>Слайд 40</vt:lpstr>
      <vt:lpstr>Мы плывём по небосводу, Перевозим в себе воду. Видно нас издалека. Назови нас..  </vt:lpstr>
      <vt:lpstr>Слайд 42</vt:lpstr>
      <vt:lpstr>Для чего и кому  нужна вода</vt:lpstr>
      <vt:lpstr>Слайд 44</vt:lpstr>
      <vt:lpstr>Слайд 45</vt:lpstr>
      <vt:lpstr>Слайд 46</vt:lpstr>
      <vt:lpstr>Спасибо за внимание!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Волшебница </dc:title>
  <dc:creator>Павел</dc:creator>
  <cp:lastModifiedBy>Павел</cp:lastModifiedBy>
  <cp:revision>76</cp:revision>
  <dcterms:created xsi:type="dcterms:W3CDTF">2015-03-22T02:31:36Z</dcterms:created>
  <dcterms:modified xsi:type="dcterms:W3CDTF">2015-03-26T02:10:06Z</dcterms:modified>
</cp:coreProperties>
</file>