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8" r:id="rId7"/>
    <p:sldId id="269" r:id="rId8"/>
    <p:sldId id="270" r:id="rId9"/>
    <p:sldId id="265" r:id="rId10"/>
    <p:sldId id="264" r:id="rId11"/>
    <p:sldId id="275" r:id="rId12"/>
    <p:sldId id="259" r:id="rId13"/>
    <p:sldId id="271" r:id="rId14"/>
    <p:sldId id="266" r:id="rId15"/>
    <p:sldId id="267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7" autoAdjust="0"/>
    <p:restoredTop sz="94660"/>
  </p:normalViewPr>
  <p:slideViewPr>
    <p:cSldViewPr>
      <p:cViewPr varScale="1">
        <p:scale>
          <a:sx n="61" d="100"/>
          <a:sy n="61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719E7-D8AF-4F68-B837-8BE2D52A3588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8908A-6C19-41A5-94D1-F8216305A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804DE-2A56-4720-A0AB-1D313A54C38A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D6D64-2BE1-4FAF-B433-8FC77DF05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4703-5BA3-4DEF-A0C7-C374236A01AC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AC820-CB23-4BED-A0C1-3324CF166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BB676-3B22-49A2-92E5-F05B1644F8C0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66F07-F804-4316-AADF-CB733E9D2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958C4-830E-4961-B8CF-6379BC574232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843E5-1356-4693-BDB7-4662F5470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35149-4357-41AC-9449-88E5AE0EC140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3A63B-518E-4774-B415-802DBB0A4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8CB4-7E9A-45EA-BDC7-D3C6630DCDE8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D89CB-17AA-4DBE-8AB5-72FD85254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7C742-62E5-42E7-8C16-355E1636852F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D3772-EAD2-48D3-86C1-4D097393A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09D6A-6FA8-4A80-AF7C-CD874FAFDBA8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B9F34-B8E4-4F44-A00C-8B313F279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89AE9-6A7A-4743-8E00-A13791878DA5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DB25B-EF1E-4B55-BCEF-3ACDA8E4F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BEE8-AE4C-49DB-9736-0824ABCCD765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D245C-0944-4A95-8179-50304AE35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CCC1B9-4843-404F-9C07-336088376AB4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45651C-91CE-4C06-BDE9-BACEA54B1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18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358063" cy="18002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/>
            </a:r>
            <a:br>
              <a:rPr lang="ru-RU" sz="7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ru-RU" sz="7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Мороженое </a:t>
            </a:r>
            <a:br>
              <a:rPr lang="ru-RU" sz="7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</a:br>
            <a:endParaRPr lang="ru-RU" sz="7200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6187553"/>
            <a:ext cx="4829175" cy="648072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ru-RU" sz="1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whio.com/rf/image/Pub/p7/CmgSharedContent/2016/03/26/Images/photos.medleyphoto.91627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8143" y="3553698"/>
            <a:ext cx="3801736" cy="2686056"/>
          </a:xfrm>
          <a:effectLst>
            <a:softEdge rad="112500"/>
          </a:effectLst>
        </p:spPr>
      </p:pic>
      <p:pic>
        <p:nvPicPr>
          <p:cNvPr id="25602" name="Picture 2" descr="http://happybirthdaycakedesign.com/wp-content/uploads/2014/07/Funny-Ice-Cream-Birthday-Cak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23" y="0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s://w-dog.ru/wallpapers/1/11/494905026780712/eda-morozhenoe-desert-sladosti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5803200" y="3555122"/>
            <a:ext cx="353839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http://img1.liveinternet.ru/images/foto/b/3/371/2636371/f_146647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2220" y="3322722"/>
            <a:ext cx="2372870" cy="3148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4" name="Picture 14" descr="http://pxhst.co/avaxhome/0e/d1/000ed10e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6155" y="484084"/>
            <a:ext cx="47625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626001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2664296" cy="345125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Любят Оля с Ванечкой</a:t>
            </a:r>
            <a:b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"Эскимо" на палочке.</a:t>
            </a:r>
            <a:b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Радость шоколадная –</a:t>
            </a:r>
            <a:b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Вся внутри прохладная!</a:t>
            </a:r>
            <a:b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Picture 4" descr="http://pandia.ru/text/78/638/images/image068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20688"/>
            <a:ext cx="6134284" cy="579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2123728" y="4005064"/>
            <a:ext cx="548295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Интересные факты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vyatovit.info/user_files/Image/pages/img193_pg222_b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540" y="447223"/>
            <a:ext cx="4721161" cy="4721161"/>
          </a:xfrm>
          <a:noFill/>
        </p:spPr>
      </p:pic>
      <p:pic>
        <p:nvPicPr>
          <p:cNvPr id="16387" name="Picture 4" descr="http://infosevas.ru/upload/images/IMAG34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548680"/>
            <a:ext cx="3906343" cy="451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0"/>
            <a:ext cx="8158162" cy="92868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Первые машины для приготовления мороженого</a:t>
            </a:r>
            <a:endParaRPr lang="ru-RU" sz="2400" b="1" i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86125"/>
            <a:ext cx="4214813" cy="32861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Современное производство мороженого</a:t>
            </a:r>
            <a:endParaRPr lang="ru-RU" sz="28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7411" name="Picture 5" descr="http://rud.ua/images/production-img/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23528" y="0"/>
            <a:ext cx="5576888" cy="3214688"/>
          </a:xfrm>
          <a:noFill/>
        </p:spPr>
      </p:pic>
      <p:pic>
        <p:nvPicPr>
          <p:cNvPr id="17412" name="Picture 5" descr="http://bygirl.net/wp-content/uploads/2013/04/sneg2-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206532"/>
            <a:ext cx="5077197" cy="349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6985541" cy="5233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5714436"/>
            <a:ext cx="79575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Самое </a:t>
            </a:r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дорогое  </a:t>
            </a:r>
            <a:r>
              <a:rPr lang="ru-RU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в мире-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 «Золотое» мороженое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85904"/>
            <a:ext cx="7753657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19672" y="5517231"/>
            <a:ext cx="6480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Самый  большой торт-мороженое </a:t>
            </a:r>
            <a:r>
              <a:rPr lang="ru-RU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сделан в Китае весом 8 тонн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5805264"/>
            <a:ext cx="6048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Снеговик из мороженого</a:t>
            </a:r>
            <a:endParaRPr lang="ru-RU" sz="24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+mn-cs"/>
            </a:endParaRPr>
          </a:p>
        </p:txBody>
      </p:sp>
      <p:pic>
        <p:nvPicPr>
          <p:cNvPr id="32772" name="Picture 4" descr="https://content.foto.my.mail.ru/mail/skoros.t.b/_blogs/i-104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7776864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0" y="188640"/>
            <a:ext cx="4381268" cy="334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943"/>
            <a:ext cx="4145000" cy="310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0" y="4005064"/>
            <a:ext cx="4146376" cy="22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11692"/>
            <a:ext cx="3247497" cy="324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51051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</a:br>
            <a:endParaRPr lang="ru-RU" dirty="0"/>
          </a:p>
        </p:txBody>
      </p:sp>
      <p:sp>
        <p:nvSpPr>
          <p:cNvPr id="3075" name="Содержимое 2"/>
          <p:cNvSpPr>
            <a:spLocks noGrp="1"/>
          </p:cNvSpPr>
          <p:nvPr>
            <p:ph idx="4294967295"/>
          </p:nvPr>
        </p:nvSpPr>
        <p:spPr>
          <a:xfrm>
            <a:off x="0" y="3141663"/>
            <a:ext cx="3563938" cy="20129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   </a:t>
            </a: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Gothic" pitchFamily="34" charset="0"/>
            </a:endParaRPr>
          </a:p>
        </p:txBody>
      </p:sp>
      <p:pic>
        <p:nvPicPr>
          <p:cNvPr id="4" name="Рисунок 4" descr="История создания морожено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0584" y="260648"/>
            <a:ext cx="6547501" cy="6090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8181" y="449750"/>
            <a:ext cx="23155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entury Gothic" pitchFamily="34" charset="0"/>
              </a:rPr>
              <a:t>Я в стаканчике, рожке, 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entury Gothic" pitchFamily="34" charset="0"/>
              </a:rPr>
              <a:t>Вкусное и нежное. 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entury Gothic" pitchFamily="34" charset="0"/>
              </a:rPr>
              <a:t>Сделано на молоке, 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entury Gothic" pitchFamily="34" charset="0"/>
              </a:rPr>
              <a:t>Чаще белоснежное. 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entury Gothic" pitchFamily="34" charset="0"/>
              </a:rPr>
              <a:t>В морозилках проживаю, 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entury Gothic" pitchFamily="34" charset="0"/>
              </a:rPr>
              <a:t>А на солнце сразу таю.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lik-mebel.ru/images/interkart/eda/fruktiiled%20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64191" y="3590518"/>
            <a:ext cx="3267482" cy="3267482"/>
          </a:xfrm>
          <a:effectLst>
            <a:softEdge rad="112500"/>
          </a:effectLst>
        </p:spPr>
      </p:pic>
      <p:pic>
        <p:nvPicPr>
          <p:cNvPr id="6" name="Picture 2" descr="http://calorizator.ucwbj.com/sites/default/files/article/myth-icecream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7438" y="309631"/>
            <a:ext cx="3679039" cy="340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bagiraclub.ru/images/bagiraclub/2016/09/126505671_3720816_apelsinovii_led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35896" y="3823833"/>
            <a:ext cx="3271565" cy="2811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content.foto.my.mail.ru/mail/skoros.t.b/_blogs/i-10439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113718"/>
            <a:ext cx="2932083" cy="3743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ортрет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23528" y="0"/>
            <a:ext cx="3055838" cy="3839641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10" name="Picture 2" descr="http://stuffpoint.com/ice-cream/image/182479-ice-cream-lemon-ice-crea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15078" y="3951337"/>
            <a:ext cx="4328922" cy="2682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s://kr.best-wallpaper.net/wallpaper/1920x1080/1212/Winter-snow-capped-mountains-thick-snow-white-world_1920x108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91880" y="116632"/>
            <a:ext cx="538047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1" y="3717032"/>
            <a:ext cx="4305449" cy="299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mump3.ru/uploads/images/l/u/k/lukomore_tsarevna_elena_tsar_i_volk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576" y="404664"/>
            <a:ext cx="3384376" cy="3722454"/>
          </a:xfrm>
          <a:noFill/>
        </p:spPr>
      </p:pic>
      <p:pic>
        <p:nvPicPr>
          <p:cNvPr id="9" name="Picture 2" descr="http://cdn.sheknows.com/articles/2011/01/snow-ice-crea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19662" y="260648"/>
            <a:ext cx="4074935" cy="2709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ttps://fs00.infourok.ru/images/doc/208/237164/img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85673" y="3539037"/>
            <a:ext cx="3708924" cy="3025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http://pixelbrush.ru/uploads/posts/2015-06/1433354601_2oumlnqlrkzd8h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059235"/>
            <a:ext cx="152918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hesburger.ru/clients/hesburger/mellow_internal/imagefolder/ru/generated/dscf3282340xs_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3312368" cy="6825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3300189" cy="440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illustrators.ru/uploads/illustration/image/446602/main_446602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3541337" cy="5931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http://pixelbrush.ru/uploads/posts/2015-06/1433354601_2oumlnqlrkzd8hy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83977" y="1340768"/>
            <a:ext cx="4762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www.forum.u-samovara.ru/uploads/post-501-13126414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58533"/>
            <a:ext cx="395324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lasspic.ru/wp-content/uploads/Eskimo-na-palochk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 rot="20729458">
            <a:off x="313303" y="649785"/>
            <a:ext cx="5596293" cy="3213480"/>
          </a:xfrm>
          <a:effectLst>
            <a:softEdge rad="112500"/>
          </a:effectLst>
        </p:spPr>
      </p:pic>
      <p:pic>
        <p:nvPicPr>
          <p:cNvPr id="26628" name="Picture 4" descr="http://www.clipartkid.com/images/751/eskimo-clipart-etsy-jttUBr-clip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366617"/>
            <a:ext cx="4644008" cy="3483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coollady.ru/pic/0003/043/5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 rot="17352495">
            <a:off x="0" y="4194175"/>
            <a:ext cx="2973388" cy="1766888"/>
          </a:xfrm>
          <a:effectLst>
            <a:softEdge rad="112500"/>
          </a:effectLst>
        </p:spPr>
      </p:pic>
      <p:pic>
        <p:nvPicPr>
          <p:cNvPr id="10" name="Picture 2" descr="http://www.delaemreklamu.ru/info/images/1157961092_morozhenoe.jpg"/>
          <p:cNvPicPr>
            <a:picLocks noChangeAspect="1" noChangeArrowheads="1"/>
          </p:cNvPicPr>
          <p:nvPr/>
        </p:nvPicPr>
        <p:blipFill>
          <a:blip r:embed="rId4" cstate="print"/>
          <a:srcRect b="-5760"/>
          <a:stretch>
            <a:fillRect/>
          </a:stretch>
        </p:blipFill>
        <p:spPr bwMode="auto">
          <a:xfrm>
            <a:off x="2627246" y="4869160"/>
            <a:ext cx="1452833" cy="2113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hesburger.ru/clients/hesburger/mellow_internal/imagefolder/ru/generated/dscf3282340xs_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99511">
            <a:off x="858985" y="177394"/>
            <a:ext cx="1584189" cy="3264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://classpic.ru/wp-content/uploads/Eskimo-na-palochke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9526126">
            <a:off x="4385737" y="4626415"/>
            <a:ext cx="2765046" cy="1587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://www.pictureshack.ru/images/16187_886246943.jpg"/>
          <p:cNvPicPr>
            <a:picLocks noChangeAspect="1" noChangeArrowheads="1"/>
          </p:cNvPicPr>
          <p:nvPr/>
        </p:nvPicPr>
        <p:blipFill>
          <a:blip r:embed="rId7" cstate="print"/>
          <a:srcRect t="-3817" b="-4963"/>
          <a:stretch>
            <a:fillRect/>
          </a:stretch>
        </p:blipFill>
        <p:spPr bwMode="auto">
          <a:xfrm rot="1594872">
            <a:off x="5884555" y="1415250"/>
            <a:ext cx="889366" cy="2816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http://img2.1001golos.ru/ratings/1416000/1415989/pic2.jpg?143990955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190" y="2726181"/>
            <a:ext cx="1952899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C:\Users\User\Desktop\mini_6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214676" y="548680"/>
            <a:ext cx="2507133" cy="186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474</TotalTime>
  <Words>42</Words>
  <Application>Microsoft Office PowerPoint</Application>
  <PresentationFormat>Экран (4:3)</PresentationFormat>
  <Paragraphs>12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Шаблон 2</vt:lpstr>
      <vt:lpstr> Мороженое  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Любят Оля с Ванечкой "Эскимо" на палочке. Радость шоколадная – Вся внутри прохладная!  </vt:lpstr>
      <vt:lpstr>Интересные факты</vt:lpstr>
      <vt:lpstr>Первые машины для приготовления мороженого</vt:lpstr>
      <vt:lpstr>Современное производство мороженого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User</dc:creator>
  <cp:lastModifiedBy>Полина</cp:lastModifiedBy>
  <cp:revision>52</cp:revision>
  <dcterms:created xsi:type="dcterms:W3CDTF">2017-01-12T12:48:34Z</dcterms:created>
  <dcterms:modified xsi:type="dcterms:W3CDTF">2021-02-26T13:50:21Z</dcterms:modified>
</cp:coreProperties>
</file>